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2"/>
  </p:notesMasterIdLst>
  <p:sldIdLst>
    <p:sldId id="267" r:id="rId2"/>
    <p:sldId id="278" r:id="rId3"/>
    <p:sldId id="262" r:id="rId4"/>
    <p:sldId id="269" r:id="rId5"/>
    <p:sldId id="344" r:id="rId6"/>
    <p:sldId id="356" r:id="rId7"/>
    <p:sldId id="270" r:id="rId8"/>
    <p:sldId id="349" r:id="rId9"/>
    <p:sldId id="347" r:id="rId10"/>
    <p:sldId id="351" r:id="rId11"/>
    <p:sldId id="357" r:id="rId12"/>
    <p:sldId id="354" r:id="rId13"/>
    <p:sldId id="360" r:id="rId14"/>
    <p:sldId id="350" r:id="rId15"/>
    <p:sldId id="348" r:id="rId16"/>
    <p:sldId id="359" r:id="rId17"/>
    <p:sldId id="355" r:id="rId18"/>
    <p:sldId id="346" r:id="rId19"/>
    <p:sldId id="352" r:id="rId20"/>
    <p:sldId id="358"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A7A75-25E5-498A-9996-D246975CBFF6}" v="316" dt="2022-06-16T11:42:03.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81281" autoAdjust="0"/>
  </p:normalViewPr>
  <p:slideViewPr>
    <p:cSldViewPr snapToGrid="0">
      <p:cViewPr varScale="1">
        <p:scale>
          <a:sx n="65" d="100"/>
          <a:sy n="65" d="100"/>
        </p:scale>
        <p:origin x="912" y="78"/>
      </p:cViewPr>
      <p:guideLst/>
    </p:cSldViewPr>
  </p:slideViewPr>
  <p:notesTextViewPr>
    <p:cViewPr>
      <p:scale>
        <a:sx n="1" d="1"/>
        <a:sy n="1" d="1"/>
      </p:scale>
      <p:origin x="0" y="-75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a2531a62-2f4d-4e73-a7da-0a31b077d76f" providerId="ADAL" clId="{C3317A20-4E4B-4A2A-93AD-065F7889ED7B}"/>
    <pc:docChg chg="custSel addSld delSld modSld">
      <pc:chgData name="Gerjan de Ruiter" userId="a2531a62-2f4d-4e73-a7da-0a31b077d76f" providerId="ADAL" clId="{C3317A20-4E4B-4A2A-93AD-065F7889ED7B}" dt="2021-05-21T12:49:51.193" v="524" actId="14100"/>
      <pc:docMkLst>
        <pc:docMk/>
      </pc:docMkLst>
      <pc:sldChg chg="addSp delSp modSp new del mod">
        <pc:chgData name="Gerjan de Ruiter" userId="a2531a62-2f4d-4e73-a7da-0a31b077d76f" providerId="ADAL" clId="{C3317A20-4E4B-4A2A-93AD-065F7889ED7B}" dt="2021-05-21T12:12:02.204" v="7" actId="47"/>
        <pc:sldMkLst>
          <pc:docMk/>
          <pc:sldMk cId="4055962087" sldId="256"/>
        </pc:sldMkLst>
        <pc:picChg chg="del">
          <ac:chgData name="Gerjan de Ruiter" userId="a2531a62-2f4d-4e73-a7da-0a31b077d76f" providerId="ADAL" clId="{C3317A20-4E4B-4A2A-93AD-065F7889ED7B}" dt="2021-05-21T12:11:47.458" v="1" actId="21"/>
          <ac:picMkLst>
            <pc:docMk/>
            <pc:sldMk cId="4055962087" sldId="256"/>
            <ac:picMk id="4" creationId="{41AA8A71-DA0A-4902-9BC1-10D11B99C38E}"/>
          </ac:picMkLst>
        </pc:picChg>
        <pc:picChg chg="add del mod">
          <ac:chgData name="Gerjan de Ruiter" userId="a2531a62-2f4d-4e73-a7da-0a31b077d76f" providerId="ADAL" clId="{C3317A20-4E4B-4A2A-93AD-065F7889ED7B}" dt="2021-05-21T12:11:51.825" v="3" actId="478"/>
          <ac:picMkLst>
            <pc:docMk/>
            <pc:sldMk cId="4055962087" sldId="256"/>
            <ac:picMk id="5" creationId="{3B5067CE-1AFB-41E4-B336-90694699DCBE}"/>
          </ac:picMkLst>
        </pc:picChg>
      </pc:sldChg>
      <pc:sldChg chg="delSp add del setBg delDesignElem">
        <pc:chgData name="Gerjan de Ruiter" userId="a2531a62-2f4d-4e73-a7da-0a31b077d76f" providerId="ADAL" clId="{C3317A20-4E4B-4A2A-93AD-065F7889ED7B}" dt="2021-05-21T12:12:01.212" v="6" actId="47"/>
        <pc:sldMkLst>
          <pc:docMk/>
          <pc:sldMk cId="138185529" sldId="266"/>
        </pc:sldMkLst>
        <pc:spChg chg="del">
          <ac:chgData name="Gerjan de Ruiter" userId="a2531a62-2f4d-4e73-a7da-0a31b077d76f" providerId="ADAL" clId="{C3317A20-4E4B-4A2A-93AD-065F7889ED7B}" dt="2021-05-21T12:11:57.479" v="5"/>
          <ac:spMkLst>
            <pc:docMk/>
            <pc:sldMk cId="138185529" sldId="266"/>
            <ac:spMk id="10" creationId="{07322A9E-F1EC-405E-8971-BA906EFFCCB8}"/>
          </ac:spMkLst>
        </pc:spChg>
        <pc:spChg chg="del">
          <ac:chgData name="Gerjan de Ruiter" userId="a2531a62-2f4d-4e73-a7da-0a31b077d76f" providerId="ADAL" clId="{C3317A20-4E4B-4A2A-93AD-065F7889ED7B}" dt="2021-05-21T12:11:57.479" v="5"/>
          <ac:spMkLst>
            <pc:docMk/>
            <pc:sldMk cId="138185529" sldId="266"/>
            <ac:spMk id="12" creationId="{A5704422-1118-4FD1-95AD-29A064EB80D9}"/>
          </ac:spMkLst>
        </pc:spChg>
        <pc:spChg chg="del">
          <ac:chgData name="Gerjan de Ruiter" userId="a2531a62-2f4d-4e73-a7da-0a31b077d76f" providerId="ADAL" clId="{C3317A20-4E4B-4A2A-93AD-065F7889ED7B}" dt="2021-05-21T12:11:57.479" v="5"/>
          <ac:spMkLst>
            <pc:docMk/>
            <pc:sldMk cId="138185529" sldId="266"/>
            <ac:spMk id="14" creationId="{A88B2AAA-B805-498E-A9E6-98B885855498}"/>
          </ac:spMkLst>
        </pc:spChg>
        <pc:spChg chg="del">
          <ac:chgData name="Gerjan de Ruiter" userId="a2531a62-2f4d-4e73-a7da-0a31b077d76f" providerId="ADAL" clId="{C3317A20-4E4B-4A2A-93AD-065F7889ED7B}" dt="2021-05-21T12:11:57.479" v="5"/>
          <ac:spMkLst>
            <pc:docMk/>
            <pc:sldMk cId="138185529" sldId="266"/>
            <ac:spMk id="16" creationId="{9B8051E0-19D7-43E1-BFD9-E6DBFEB3A3F1}"/>
          </ac:spMkLst>
        </pc:spChg>
        <pc:spChg chg="del">
          <ac:chgData name="Gerjan de Ruiter" userId="a2531a62-2f4d-4e73-a7da-0a31b077d76f" providerId="ADAL" clId="{C3317A20-4E4B-4A2A-93AD-065F7889ED7B}" dt="2021-05-21T12:11:57.479" v="5"/>
          <ac:spMkLst>
            <pc:docMk/>
            <pc:sldMk cId="138185529" sldId="266"/>
            <ac:spMk id="18" creationId="{4EDB2B02-86A2-46F5-A4BE-B7D9B10411D6}"/>
          </ac:spMkLst>
        </pc:spChg>
        <pc:spChg chg="del">
          <ac:chgData name="Gerjan de Ruiter" userId="a2531a62-2f4d-4e73-a7da-0a31b077d76f" providerId="ADAL" clId="{C3317A20-4E4B-4A2A-93AD-065F7889ED7B}" dt="2021-05-21T12:11:57.479" v="5"/>
          <ac:spMkLst>
            <pc:docMk/>
            <pc:sldMk cId="138185529" sldId="266"/>
            <ac:spMk id="20" creationId="{43954639-FB5D-41F4-9560-6F6DFE778425}"/>
          </ac:spMkLst>
        </pc:spChg>
        <pc:spChg chg="del">
          <ac:chgData name="Gerjan de Ruiter" userId="a2531a62-2f4d-4e73-a7da-0a31b077d76f" providerId="ADAL" clId="{C3317A20-4E4B-4A2A-93AD-065F7889ED7B}" dt="2021-05-21T12:11:57.479" v="5"/>
          <ac:spMkLst>
            <pc:docMk/>
            <pc:sldMk cId="138185529" sldId="266"/>
            <ac:spMk id="22" creationId="{E898931C-0323-41FA-A036-20F818B1FF81}"/>
          </ac:spMkLst>
        </pc:spChg>
        <pc:spChg chg="del">
          <ac:chgData name="Gerjan de Ruiter" userId="a2531a62-2f4d-4e73-a7da-0a31b077d76f" providerId="ADAL" clId="{C3317A20-4E4B-4A2A-93AD-065F7889ED7B}" dt="2021-05-21T12:11:57.479" v="5"/>
          <ac:spMkLst>
            <pc:docMk/>
            <pc:sldMk cId="138185529" sldId="266"/>
            <ac:spMk id="24" creationId="{89AFE9DD-0792-4B98-B4EB-97ACA17E6AA8}"/>
          </ac:spMkLst>
        </pc:spChg>
        <pc:spChg chg="del">
          <ac:chgData name="Gerjan de Ruiter" userId="a2531a62-2f4d-4e73-a7da-0a31b077d76f" providerId="ADAL" clId="{C3317A20-4E4B-4A2A-93AD-065F7889ED7B}" dt="2021-05-21T12:11:57.479" v="5"/>
          <ac:spMkLst>
            <pc:docMk/>
            <pc:sldMk cId="138185529" sldId="266"/>
            <ac:spMk id="26" creationId="{3981F5C4-9AE1-404E-AF44-A4E6DB374F9D}"/>
          </ac:spMkLst>
        </pc:spChg>
        <pc:spChg chg="del">
          <ac:chgData name="Gerjan de Ruiter" userId="a2531a62-2f4d-4e73-a7da-0a31b077d76f" providerId="ADAL" clId="{C3317A20-4E4B-4A2A-93AD-065F7889ED7B}" dt="2021-05-21T12:11:57.479" v="5"/>
          <ac:spMkLst>
            <pc:docMk/>
            <pc:sldMk cId="138185529" sldId="266"/>
            <ac:spMk id="28" creationId="{763C1781-8726-4FAC-8C45-FF40376BE409}"/>
          </ac:spMkLst>
        </pc:spChg>
        <pc:spChg chg="del">
          <ac:chgData name="Gerjan de Ruiter" userId="a2531a62-2f4d-4e73-a7da-0a31b077d76f" providerId="ADAL" clId="{C3317A20-4E4B-4A2A-93AD-065F7889ED7B}" dt="2021-05-21T12:11:57.479" v="5"/>
          <ac:spMkLst>
            <pc:docMk/>
            <pc:sldMk cId="138185529" sldId="266"/>
            <ac:spMk id="30" creationId="{301491B5-56C7-43DC-A3D9-861EECCA056A}"/>
          </ac:spMkLst>
        </pc:spChg>
        <pc:spChg chg="del">
          <ac:chgData name="Gerjan de Ruiter" userId="a2531a62-2f4d-4e73-a7da-0a31b077d76f" providerId="ADAL" clId="{C3317A20-4E4B-4A2A-93AD-065F7889ED7B}" dt="2021-05-21T12:11:57.479" v="5"/>
          <ac:spMkLst>
            <pc:docMk/>
            <pc:sldMk cId="138185529" sldId="266"/>
            <ac:spMk id="32" creationId="{237E2353-22DF-46E0-A200-FB30F8F394E2}"/>
          </ac:spMkLst>
        </pc:spChg>
        <pc:spChg chg="del">
          <ac:chgData name="Gerjan de Ruiter" userId="a2531a62-2f4d-4e73-a7da-0a31b077d76f" providerId="ADAL" clId="{C3317A20-4E4B-4A2A-93AD-065F7889ED7B}" dt="2021-05-21T12:11:57.479" v="5"/>
          <ac:spMkLst>
            <pc:docMk/>
            <pc:sldMk cId="138185529" sldId="266"/>
            <ac:spMk id="34" creationId="{DD6138DB-057B-45F7-A5F4-E7BFDA20D02C}"/>
          </ac:spMkLst>
        </pc:spChg>
        <pc:spChg chg="del">
          <ac:chgData name="Gerjan de Ruiter" userId="a2531a62-2f4d-4e73-a7da-0a31b077d76f" providerId="ADAL" clId="{C3317A20-4E4B-4A2A-93AD-065F7889ED7B}" dt="2021-05-21T12:11:57.479" v="5"/>
          <ac:spMkLst>
            <pc:docMk/>
            <pc:sldMk cId="138185529" sldId="266"/>
            <ac:spMk id="36" creationId="{79A54AB1-B64F-4843-BFAB-81CB74E66B65}"/>
          </ac:spMkLst>
        </pc:spChg>
      </pc:sldChg>
      <pc:sldChg chg="delSp">
        <pc:chgData name="Gerjan de Ruiter" userId="a2531a62-2f4d-4e73-a7da-0a31b077d76f" providerId="ADAL" clId="{C3317A20-4E4B-4A2A-93AD-065F7889ED7B}" dt="2021-05-21T12:13:50.950" v="10"/>
        <pc:sldMkLst>
          <pc:docMk/>
          <pc:sldMk cId="142427631" sldId="267"/>
        </pc:sldMkLst>
        <pc:picChg chg="del">
          <ac:chgData name="Gerjan de Ruiter" userId="a2531a62-2f4d-4e73-a7da-0a31b077d76f" providerId="ADAL" clId="{C3317A20-4E4B-4A2A-93AD-065F7889ED7B}" dt="2021-05-21T12:13:50.950" v="10"/>
          <ac:picMkLst>
            <pc:docMk/>
            <pc:sldMk cId="142427631" sldId="267"/>
            <ac:picMk id="3" creationId="{01FF4901-E9B6-497C-BD0A-BEF122038C90}"/>
          </ac:picMkLst>
        </pc:picChg>
      </pc:sldChg>
      <pc:sldChg chg="del">
        <pc:chgData name="Gerjan de Ruiter" userId="a2531a62-2f4d-4e73-a7da-0a31b077d76f" providerId="ADAL" clId="{C3317A20-4E4B-4A2A-93AD-065F7889ED7B}" dt="2021-05-21T12:13:54.813" v="11" actId="47"/>
        <pc:sldMkLst>
          <pc:docMk/>
          <pc:sldMk cId="1603991232" sldId="268"/>
        </pc:sldMkLst>
      </pc:sldChg>
      <pc:sldChg chg="modSp add del mod">
        <pc:chgData name="Gerjan de Ruiter" userId="a2531a62-2f4d-4e73-a7da-0a31b077d76f" providerId="ADAL" clId="{C3317A20-4E4B-4A2A-93AD-065F7889ED7B}" dt="2021-05-21T12:14:04.488" v="22" actId="20577"/>
        <pc:sldMkLst>
          <pc:docMk/>
          <pc:sldMk cId="1672963405" sldId="268"/>
        </pc:sldMkLst>
        <pc:spChg chg="mod">
          <ac:chgData name="Gerjan de Ruiter" userId="a2531a62-2f4d-4e73-a7da-0a31b077d76f" providerId="ADAL" clId="{C3317A20-4E4B-4A2A-93AD-065F7889ED7B}" dt="2021-05-21T12:14:04.488" v="22" actId="20577"/>
          <ac:spMkLst>
            <pc:docMk/>
            <pc:sldMk cId="1672963405" sldId="268"/>
            <ac:spMk id="2" creationId="{00000000-0000-0000-0000-000000000000}"/>
          </ac:spMkLst>
        </pc:spChg>
      </pc:sldChg>
      <pc:sldChg chg="modSp new mod modNotesTx">
        <pc:chgData name="Gerjan de Ruiter" userId="a2531a62-2f4d-4e73-a7da-0a31b077d76f" providerId="ADAL" clId="{C3317A20-4E4B-4A2A-93AD-065F7889ED7B}" dt="2021-05-21T12:30:11.849" v="407" actId="20577"/>
        <pc:sldMkLst>
          <pc:docMk/>
          <pc:sldMk cId="1743928779" sldId="269"/>
        </pc:sldMkLst>
        <pc:spChg chg="mod">
          <ac:chgData name="Gerjan de Ruiter" userId="a2531a62-2f4d-4e73-a7da-0a31b077d76f" providerId="ADAL" clId="{C3317A20-4E4B-4A2A-93AD-065F7889ED7B}" dt="2021-05-21T12:29:44.192" v="389" actId="403"/>
          <ac:spMkLst>
            <pc:docMk/>
            <pc:sldMk cId="1743928779" sldId="269"/>
            <ac:spMk id="2" creationId="{F7B59874-ABEB-44BD-8C4F-1FC6393DD563}"/>
          </ac:spMkLst>
        </pc:spChg>
        <pc:spChg chg="mod">
          <ac:chgData name="Gerjan de Ruiter" userId="a2531a62-2f4d-4e73-a7da-0a31b077d76f" providerId="ADAL" clId="{C3317A20-4E4B-4A2A-93AD-065F7889ED7B}" dt="2021-05-21T12:30:11.849" v="407" actId="20577"/>
          <ac:spMkLst>
            <pc:docMk/>
            <pc:sldMk cId="1743928779" sldId="269"/>
            <ac:spMk id="4" creationId="{EBE2D38C-8E9E-4456-8607-A3B7F7F69B97}"/>
          </ac:spMkLst>
        </pc:spChg>
      </pc:sldChg>
      <pc:sldChg chg="modSp new mod">
        <pc:chgData name="Gerjan de Ruiter" userId="a2531a62-2f4d-4e73-a7da-0a31b077d76f" providerId="ADAL" clId="{C3317A20-4E4B-4A2A-93AD-065F7889ED7B}" dt="2021-05-21T12:23:50.265" v="80" actId="20577"/>
        <pc:sldMkLst>
          <pc:docMk/>
          <pc:sldMk cId="2803859970" sldId="270"/>
        </pc:sldMkLst>
        <pc:spChg chg="mod">
          <ac:chgData name="Gerjan de Ruiter" userId="a2531a62-2f4d-4e73-a7da-0a31b077d76f" providerId="ADAL" clId="{C3317A20-4E4B-4A2A-93AD-065F7889ED7B}" dt="2021-05-21T12:23:50.265" v="80" actId="20577"/>
          <ac:spMkLst>
            <pc:docMk/>
            <pc:sldMk cId="2803859970" sldId="270"/>
            <ac:spMk id="4" creationId="{709B2F80-DE19-4F29-893B-51747D76626E}"/>
          </ac:spMkLst>
        </pc:spChg>
      </pc:sldChg>
      <pc:sldChg chg="modSp new mod">
        <pc:chgData name="Gerjan de Ruiter" userId="a2531a62-2f4d-4e73-a7da-0a31b077d76f" providerId="ADAL" clId="{C3317A20-4E4B-4A2A-93AD-065F7889ED7B}" dt="2021-05-21T12:39:55.646" v="454" actId="20577"/>
        <pc:sldMkLst>
          <pc:docMk/>
          <pc:sldMk cId="854702752" sldId="271"/>
        </pc:sldMkLst>
        <pc:spChg chg="mod">
          <ac:chgData name="Gerjan de Ruiter" userId="a2531a62-2f4d-4e73-a7da-0a31b077d76f" providerId="ADAL" clId="{C3317A20-4E4B-4A2A-93AD-065F7889ED7B}" dt="2021-05-21T12:39:46.184" v="417" actId="20577"/>
          <ac:spMkLst>
            <pc:docMk/>
            <pc:sldMk cId="854702752" sldId="271"/>
            <ac:spMk id="2" creationId="{95DA46E5-14C3-45BC-900C-4D41CFCF5FA8}"/>
          </ac:spMkLst>
        </pc:spChg>
        <pc:spChg chg="mod">
          <ac:chgData name="Gerjan de Ruiter" userId="a2531a62-2f4d-4e73-a7da-0a31b077d76f" providerId="ADAL" clId="{C3317A20-4E4B-4A2A-93AD-065F7889ED7B}" dt="2021-05-21T12:39:55.646" v="454" actId="20577"/>
          <ac:spMkLst>
            <pc:docMk/>
            <pc:sldMk cId="854702752" sldId="271"/>
            <ac:spMk id="4" creationId="{5B30B335-0B26-422F-8771-E6B18B639DF5}"/>
          </ac:spMkLst>
        </pc:spChg>
      </pc:sldChg>
      <pc:sldChg chg="modSp new mod">
        <pc:chgData name="Gerjan de Ruiter" userId="a2531a62-2f4d-4e73-a7da-0a31b077d76f" providerId="ADAL" clId="{C3317A20-4E4B-4A2A-93AD-065F7889ED7B}" dt="2021-05-21T12:49:51.193" v="524" actId="14100"/>
        <pc:sldMkLst>
          <pc:docMk/>
          <pc:sldMk cId="2058266822" sldId="272"/>
        </pc:sldMkLst>
        <pc:spChg chg="mod">
          <ac:chgData name="Gerjan de Ruiter" userId="a2531a62-2f4d-4e73-a7da-0a31b077d76f" providerId="ADAL" clId="{C3317A20-4E4B-4A2A-93AD-065F7889ED7B}" dt="2021-05-21T12:43:22.010" v="516" actId="20577"/>
          <ac:spMkLst>
            <pc:docMk/>
            <pc:sldMk cId="2058266822" sldId="272"/>
            <ac:spMk id="2" creationId="{9AED6B0C-3DEF-4F86-A1A1-CEDD114882FA}"/>
          </ac:spMkLst>
        </pc:spChg>
        <pc:spChg chg="mod">
          <ac:chgData name="Gerjan de Ruiter" userId="a2531a62-2f4d-4e73-a7da-0a31b077d76f" providerId="ADAL" clId="{C3317A20-4E4B-4A2A-93AD-065F7889ED7B}" dt="2021-05-21T12:49:51.193" v="524" actId="14100"/>
          <ac:spMkLst>
            <pc:docMk/>
            <pc:sldMk cId="2058266822" sldId="272"/>
            <ac:spMk id="3" creationId="{05E688F2-F763-4B58-98A9-BFF15B45194B}"/>
          </ac:spMkLst>
        </pc:spChg>
        <pc:spChg chg="mod">
          <ac:chgData name="Gerjan de Ruiter" userId="a2531a62-2f4d-4e73-a7da-0a31b077d76f" providerId="ADAL" clId="{C3317A20-4E4B-4A2A-93AD-065F7889ED7B}" dt="2021-05-21T12:49:44.189" v="523" actId="14100"/>
          <ac:spMkLst>
            <pc:docMk/>
            <pc:sldMk cId="2058266822" sldId="272"/>
            <ac:spMk id="4" creationId="{FAEF3B7F-8B7E-4520-9FCE-22DF554D15BB}"/>
          </ac:spMkLst>
        </pc:spChg>
      </pc:sldChg>
    </pc:docChg>
  </pc:docChgLst>
  <pc:docChgLst>
    <pc:chgData name="Gerjan de Ruiter" userId="a2531a62-2f4d-4e73-a7da-0a31b077d76f" providerId="ADAL" clId="{F6903DEE-7256-42A8-9DAB-319D11C063A3}"/>
    <pc:docChg chg="undo custSel addSld delSld modSld sldOrd">
      <pc:chgData name="Gerjan de Ruiter" userId="a2531a62-2f4d-4e73-a7da-0a31b077d76f" providerId="ADAL" clId="{F6903DEE-7256-42A8-9DAB-319D11C063A3}" dt="2021-06-16T09:32:05.125" v="2622"/>
      <pc:docMkLst>
        <pc:docMk/>
      </pc:docMkLst>
      <pc:sldChg chg="modSp del mod">
        <pc:chgData name="Gerjan de Ruiter" userId="a2531a62-2f4d-4e73-a7da-0a31b077d76f" providerId="ADAL" clId="{F6903DEE-7256-42A8-9DAB-319D11C063A3}" dt="2021-06-16T07:39:47.320" v="1469" actId="47"/>
        <pc:sldMkLst>
          <pc:docMk/>
          <pc:sldMk cId="1672963405" sldId="268"/>
        </pc:sldMkLst>
        <pc:spChg chg="mod">
          <ac:chgData name="Gerjan de Ruiter" userId="a2531a62-2f4d-4e73-a7da-0a31b077d76f" providerId="ADAL" clId="{F6903DEE-7256-42A8-9DAB-319D11C063A3}" dt="2021-06-08T12:05:35.956" v="90" actId="403"/>
          <ac:spMkLst>
            <pc:docMk/>
            <pc:sldMk cId="1672963405" sldId="268"/>
            <ac:spMk id="2" creationId="{00000000-0000-0000-0000-000000000000}"/>
          </ac:spMkLst>
        </pc:spChg>
        <pc:spChg chg="mod">
          <ac:chgData name="Gerjan de Ruiter" userId="a2531a62-2f4d-4e73-a7da-0a31b077d76f" providerId="ADAL" clId="{F6903DEE-7256-42A8-9DAB-319D11C063A3}" dt="2021-06-08T12:05:45.329" v="91" actId="14100"/>
          <ac:spMkLst>
            <pc:docMk/>
            <pc:sldMk cId="1672963405" sldId="268"/>
            <ac:spMk id="4" creationId="{B0948153-66DE-4113-8F28-DB423660827E}"/>
          </ac:spMkLst>
        </pc:spChg>
      </pc:sldChg>
      <pc:sldChg chg="del">
        <pc:chgData name="Gerjan de Ruiter" userId="a2531a62-2f4d-4e73-a7da-0a31b077d76f" providerId="ADAL" clId="{F6903DEE-7256-42A8-9DAB-319D11C063A3}" dt="2021-06-08T12:19:58.911" v="895" actId="47"/>
        <pc:sldMkLst>
          <pc:docMk/>
          <pc:sldMk cId="1743928779" sldId="269"/>
        </pc:sldMkLst>
      </pc:sldChg>
      <pc:sldChg chg="del">
        <pc:chgData name="Gerjan de Ruiter" userId="a2531a62-2f4d-4e73-a7da-0a31b077d76f" providerId="ADAL" clId="{F6903DEE-7256-42A8-9DAB-319D11C063A3}" dt="2021-06-08T12:19:57.763" v="894" actId="47"/>
        <pc:sldMkLst>
          <pc:docMk/>
          <pc:sldMk cId="2803859970" sldId="270"/>
        </pc:sldMkLst>
      </pc:sldChg>
      <pc:sldChg chg="addSp delSp modSp mod">
        <pc:chgData name="Gerjan de Ruiter" userId="a2531a62-2f4d-4e73-a7da-0a31b077d76f" providerId="ADAL" clId="{F6903DEE-7256-42A8-9DAB-319D11C063A3}" dt="2021-06-16T09:32:05.125" v="2622"/>
        <pc:sldMkLst>
          <pc:docMk/>
          <pc:sldMk cId="854702752" sldId="271"/>
        </pc:sldMkLst>
        <pc:spChg chg="mod">
          <ac:chgData name="Gerjan de Ruiter" userId="a2531a62-2f4d-4e73-a7da-0a31b077d76f" providerId="ADAL" clId="{F6903DEE-7256-42A8-9DAB-319D11C063A3}" dt="2021-06-08T12:16:00.479" v="670" actId="14100"/>
          <ac:spMkLst>
            <pc:docMk/>
            <pc:sldMk cId="854702752" sldId="271"/>
            <ac:spMk id="2" creationId="{95DA46E5-14C3-45BC-900C-4D41CFCF5FA8}"/>
          </ac:spMkLst>
        </pc:spChg>
        <pc:spChg chg="del mod">
          <ac:chgData name="Gerjan de Ruiter" userId="a2531a62-2f4d-4e73-a7da-0a31b077d76f" providerId="ADAL" clId="{F6903DEE-7256-42A8-9DAB-319D11C063A3}" dt="2021-06-16T09:32:05.125" v="2622"/>
          <ac:spMkLst>
            <pc:docMk/>
            <pc:sldMk cId="854702752" sldId="271"/>
            <ac:spMk id="3" creationId="{37831A39-B055-4498-85ED-59758FCE86A4}"/>
          </ac:spMkLst>
        </pc:spChg>
        <pc:spChg chg="mod">
          <ac:chgData name="Gerjan de Ruiter" userId="a2531a62-2f4d-4e73-a7da-0a31b077d76f" providerId="ADAL" clId="{F6903DEE-7256-42A8-9DAB-319D11C063A3}" dt="2021-06-08T12:19:03.536" v="891" actId="20577"/>
          <ac:spMkLst>
            <pc:docMk/>
            <pc:sldMk cId="854702752" sldId="271"/>
            <ac:spMk id="4" creationId="{5B30B335-0B26-422F-8771-E6B18B639DF5}"/>
          </ac:spMkLst>
        </pc:spChg>
        <pc:picChg chg="add mod">
          <ac:chgData name="Gerjan de Ruiter" userId="a2531a62-2f4d-4e73-a7da-0a31b077d76f" providerId="ADAL" clId="{F6903DEE-7256-42A8-9DAB-319D11C063A3}" dt="2021-06-16T09:32:05.125" v="2622"/>
          <ac:picMkLst>
            <pc:docMk/>
            <pc:sldMk cId="854702752" sldId="271"/>
            <ac:picMk id="9218" creationId="{40C1C5D0-C44E-4C28-B4B8-E377B4DC6FC5}"/>
          </ac:picMkLst>
        </pc:picChg>
      </pc:sldChg>
      <pc:sldChg chg="addSp delSp modSp del mod ord chgLayout modNotesTx">
        <pc:chgData name="Gerjan de Ruiter" userId="a2531a62-2f4d-4e73-a7da-0a31b077d76f" providerId="ADAL" clId="{F6903DEE-7256-42A8-9DAB-319D11C063A3}" dt="2021-06-08T14:01:54.763" v="1236" actId="47"/>
        <pc:sldMkLst>
          <pc:docMk/>
          <pc:sldMk cId="2058266822" sldId="272"/>
        </pc:sldMkLst>
        <pc:spChg chg="mod ord">
          <ac:chgData name="Gerjan de Ruiter" userId="a2531a62-2f4d-4e73-a7da-0a31b077d76f" providerId="ADAL" clId="{F6903DEE-7256-42A8-9DAB-319D11C063A3}" dt="2021-06-08T12:21:33.324" v="993" actId="700"/>
          <ac:spMkLst>
            <pc:docMk/>
            <pc:sldMk cId="2058266822" sldId="272"/>
            <ac:spMk id="2" creationId="{9AED6B0C-3DEF-4F86-A1A1-CEDD114882FA}"/>
          </ac:spMkLst>
        </pc:spChg>
        <pc:spChg chg="del">
          <ac:chgData name="Gerjan de Ruiter" userId="a2531a62-2f4d-4e73-a7da-0a31b077d76f" providerId="ADAL" clId="{F6903DEE-7256-42A8-9DAB-319D11C063A3}" dt="2021-06-08T12:21:33.324" v="993" actId="700"/>
          <ac:spMkLst>
            <pc:docMk/>
            <pc:sldMk cId="2058266822" sldId="272"/>
            <ac:spMk id="3" creationId="{05E688F2-F763-4B58-98A9-BFF15B45194B}"/>
          </ac:spMkLst>
        </pc:spChg>
        <pc:spChg chg="mod ord">
          <ac:chgData name="Gerjan de Ruiter" userId="a2531a62-2f4d-4e73-a7da-0a31b077d76f" providerId="ADAL" clId="{F6903DEE-7256-42A8-9DAB-319D11C063A3}" dt="2021-06-08T12:21:33.324" v="993" actId="700"/>
          <ac:spMkLst>
            <pc:docMk/>
            <pc:sldMk cId="2058266822" sldId="272"/>
            <ac:spMk id="4" creationId="{FAEF3B7F-8B7E-4520-9FCE-22DF554D15BB}"/>
          </ac:spMkLst>
        </pc:spChg>
        <pc:spChg chg="add del mod ord">
          <ac:chgData name="Gerjan de Ruiter" userId="a2531a62-2f4d-4e73-a7da-0a31b077d76f" providerId="ADAL" clId="{F6903DEE-7256-42A8-9DAB-319D11C063A3}" dt="2021-06-08T12:29:19.716" v="994" actId="22"/>
          <ac:spMkLst>
            <pc:docMk/>
            <pc:sldMk cId="2058266822" sldId="272"/>
            <ac:spMk id="5" creationId="{05C62E6D-D542-496C-AA13-D825E3618FD2}"/>
          </ac:spMkLst>
        </pc:spChg>
        <pc:spChg chg="add mod">
          <ac:chgData name="Gerjan de Ruiter" userId="a2531a62-2f4d-4e73-a7da-0a31b077d76f" providerId="ADAL" clId="{F6903DEE-7256-42A8-9DAB-319D11C063A3}" dt="2021-06-08T13:47:45.807" v="1223" actId="478"/>
          <ac:spMkLst>
            <pc:docMk/>
            <pc:sldMk cId="2058266822" sldId="272"/>
            <ac:spMk id="9" creationId="{B4F058D7-FC03-4EF1-B233-86E68273325F}"/>
          </ac:spMkLst>
        </pc:spChg>
        <pc:picChg chg="add del mod ord modCrop">
          <ac:chgData name="Gerjan de Ruiter" userId="a2531a62-2f4d-4e73-a7da-0a31b077d76f" providerId="ADAL" clId="{F6903DEE-7256-42A8-9DAB-319D11C063A3}" dt="2021-06-08T13:47:45.807" v="1223" actId="478"/>
          <ac:picMkLst>
            <pc:docMk/>
            <pc:sldMk cId="2058266822" sldId="272"/>
            <ac:picMk id="7" creationId="{F9B6C55D-1DD4-4CF7-AA71-5C506B94D6E9}"/>
          </ac:picMkLst>
        </pc:picChg>
      </pc:sldChg>
      <pc:sldChg chg="addSp delSp modSp new mod modNotesTx">
        <pc:chgData name="Gerjan de Ruiter" userId="a2531a62-2f4d-4e73-a7da-0a31b077d76f" providerId="ADAL" clId="{F6903DEE-7256-42A8-9DAB-319D11C063A3}" dt="2021-06-16T07:50:53.419" v="1824" actId="1076"/>
        <pc:sldMkLst>
          <pc:docMk/>
          <pc:sldMk cId="1708478635" sldId="273"/>
        </pc:sldMkLst>
        <pc:spChg chg="mod">
          <ac:chgData name="Gerjan de Ruiter" userId="a2531a62-2f4d-4e73-a7da-0a31b077d76f" providerId="ADAL" clId="{F6903DEE-7256-42A8-9DAB-319D11C063A3}" dt="2021-06-16T07:50:53.419" v="1824" actId="1076"/>
          <ac:spMkLst>
            <pc:docMk/>
            <pc:sldMk cId="1708478635" sldId="273"/>
            <ac:spMk id="2" creationId="{AB9B26E5-E765-4C7D-A47B-75C6C96B3088}"/>
          </ac:spMkLst>
        </pc:spChg>
        <pc:spChg chg="del">
          <ac:chgData name="Gerjan de Ruiter" userId="a2531a62-2f4d-4e73-a7da-0a31b077d76f" providerId="ADAL" clId="{F6903DEE-7256-42A8-9DAB-319D11C063A3}" dt="2021-06-16T07:45:42.913" v="1470"/>
          <ac:spMkLst>
            <pc:docMk/>
            <pc:sldMk cId="1708478635" sldId="273"/>
            <ac:spMk id="3" creationId="{8CA79E2E-DF0E-4635-B496-465D3E44063E}"/>
          </ac:spMkLst>
        </pc:spChg>
        <pc:spChg chg="mod">
          <ac:chgData name="Gerjan de Ruiter" userId="a2531a62-2f4d-4e73-a7da-0a31b077d76f" providerId="ADAL" clId="{F6903DEE-7256-42A8-9DAB-319D11C063A3}" dt="2021-06-16T07:47:40.103" v="1672" actId="5793"/>
          <ac:spMkLst>
            <pc:docMk/>
            <pc:sldMk cId="1708478635" sldId="273"/>
            <ac:spMk id="4" creationId="{5F38913B-51E0-48DD-B5DD-450FCA996AF1}"/>
          </ac:spMkLst>
        </pc:spChg>
        <pc:picChg chg="add mod">
          <ac:chgData name="Gerjan de Ruiter" userId="a2531a62-2f4d-4e73-a7da-0a31b077d76f" providerId="ADAL" clId="{F6903DEE-7256-42A8-9DAB-319D11C063A3}" dt="2021-06-16T07:45:42.913" v="1470"/>
          <ac:picMkLst>
            <pc:docMk/>
            <pc:sldMk cId="1708478635" sldId="273"/>
            <ac:picMk id="5" creationId="{11514E1A-B5F8-4F8F-85F9-CEA110DC0D6C}"/>
          </ac:picMkLst>
        </pc:picChg>
      </pc:sldChg>
      <pc:sldChg chg="addSp delSp modSp new mod modAnim modNotesTx">
        <pc:chgData name="Gerjan de Ruiter" userId="a2531a62-2f4d-4e73-a7da-0a31b077d76f" providerId="ADAL" clId="{F6903DEE-7256-42A8-9DAB-319D11C063A3}" dt="2021-06-16T09:27:52.553" v="2480"/>
        <pc:sldMkLst>
          <pc:docMk/>
          <pc:sldMk cId="765266222" sldId="274"/>
        </pc:sldMkLst>
        <pc:spChg chg="mod">
          <ac:chgData name="Gerjan de Ruiter" userId="a2531a62-2f4d-4e73-a7da-0a31b077d76f" providerId="ADAL" clId="{F6903DEE-7256-42A8-9DAB-319D11C063A3}" dt="2021-06-08T12:20:42.518" v="992" actId="20577"/>
          <ac:spMkLst>
            <pc:docMk/>
            <pc:sldMk cId="765266222" sldId="274"/>
            <ac:spMk id="2" creationId="{381065FC-9717-4169-9AE8-8FB82FCF8886}"/>
          </ac:spMkLst>
        </pc:spChg>
        <pc:spChg chg="del">
          <ac:chgData name="Gerjan de Ruiter" userId="a2531a62-2f4d-4e73-a7da-0a31b077d76f" providerId="ADAL" clId="{F6903DEE-7256-42A8-9DAB-319D11C063A3}" dt="2021-06-16T09:02:22.187" v="2197" actId="22"/>
          <ac:spMkLst>
            <pc:docMk/>
            <pc:sldMk cId="765266222" sldId="274"/>
            <ac:spMk id="3" creationId="{36CB4120-5ED5-4E31-8AFA-8606765F809A}"/>
          </ac:spMkLst>
        </pc:spChg>
        <pc:spChg chg="mod">
          <ac:chgData name="Gerjan de Ruiter" userId="a2531a62-2f4d-4e73-a7da-0a31b077d76f" providerId="ADAL" clId="{F6903DEE-7256-42A8-9DAB-319D11C063A3}" dt="2021-06-16T09:27:39.961" v="2479" actId="6549"/>
          <ac:spMkLst>
            <pc:docMk/>
            <pc:sldMk cId="765266222" sldId="274"/>
            <ac:spMk id="4" creationId="{E9E36774-8AD8-4853-8834-7F65911E40D9}"/>
          </ac:spMkLst>
        </pc:spChg>
        <pc:picChg chg="add mod ord modCrop">
          <ac:chgData name="Gerjan de Ruiter" userId="a2531a62-2f4d-4e73-a7da-0a31b077d76f" providerId="ADAL" clId="{F6903DEE-7256-42A8-9DAB-319D11C063A3}" dt="2021-06-16T09:08:00.020" v="2341" actId="1076"/>
          <ac:picMkLst>
            <pc:docMk/>
            <pc:sldMk cId="765266222" sldId="274"/>
            <ac:picMk id="6" creationId="{219F4457-5C52-485A-9988-D0F5BEEE974F}"/>
          </ac:picMkLst>
        </pc:picChg>
        <pc:picChg chg="add mod">
          <ac:chgData name="Gerjan de Ruiter" userId="a2531a62-2f4d-4e73-a7da-0a31b077d76f" providerId="ADAL" clId="{F6903DEE-7256-42A8-9DAB-319D11C063A3}" dt="2021-06-16T09:06:13.495" v="2244" actId="1076"/>
          <ac:picMkLst>
            <pc:docMk/>
            <pc:sldMk cId="765266222" sldId="274"/>
            <ac:picMk id="6146" creationId="{05936B8D-0A2D-478C-BF28-2E77525517E2}"/>
          </ac:picMkLst>
        </pc:picChg>
      </pc:sldChg>
      <pc:sldChg chg="addSp delSp modSp new mod modClrScheme modAnim chgLayout modNotesTx">
        <pc:chgData name="Gerjan de Ruiter" userId="a2531a62-2f4d-4e73-a7da-0a31b077d76f" providerId="ADAL" clId="{F6903DEE-7256-42A8-9DAB-319D11C063A3}" dt="2021-06-08T13:47:40.802" v="1222" actId="478"/>
        <pc:sldMkLst>
          <pc:docMk/>
          <pc:sldMk cId="898067121" sldId="275"/>
        </pc:sldMkLst>
        <pc:spChg chg="del mod ord">
          <ac:chgData name="Gerjan de Ruiter" userId="a2531a62-2f4d-4e73-a7da-0a31b077d76f" providerId="ADAL" clId="{F6903DEE-7256-42A8-9DAB-319D11C063A3}" dt="2021-06-08T12:29:46.832" v="1003" actId="700"/>
          <ac:spMkLst>
            <pc:docMk/>
            <pc:sldMk cId="898067121" sldId="275"/>
            <ac:spMk id="2" creationId="{F64A5C67-ABC2-4E68-A4A1-BCEDDD6B7749}"/>
          </ac:spMkLst>
        </pc:spChg>
        <pc:spChg chg="del mod ord">
          <ac:chgData name="Gerjan de Ruiter" userId="a2531a62-2f4d-4e73-a7da-0a31b077d76f" providerId="ADAL" clId="{F6903DEE-7256-42A8-9DAB-319D11C063A3}" dt="2021-06-08T12:29:46.832" v="1003" actId="700"/>
          <ac:spMkLst>
            <pc:docMk/>
            <pc:sldMk cId="898067121" sldId="275"/>
            <ac:spMk id="3" creationId="{85ED2FA0-4FB6-443E-902B-8BC75B46C22C}"/>
          </ac:spMkLst>
        </pc:spChg>
        <pc:spChg chg="del">
          <ac:chgData name="Gerjan de Ruiter" userId="a2531a62-2f4d-4e73-a7da-0a31b077d76f" providerId="ADAL" clId="{F6903DEE-7256-42A8-9DAB-319D11C063A3}" dt="2021-06-08T12:29:46.832" v="1003" actId="700"/>
          <ac:spMkLst>
            <pc:docMk/>
            <pc:sldMk cId="898067121" sldId="275"/>
            <ac:spMk id="4" creationId="{0B9E51AA-5EB1-4E38-83CE-D5E45F46B9E9}"/>
          </ac:spMkLst>
        </pc:spChg>
        <pc:spChg chg="add mod ord">
          <ac:chgData name="Gerjan de Ruiter" userId="a2531a62-2f4d-4e73-a7da-0a31b077d76f" providerId="ADAL" clId="{F6903DEE-7256-42A8-9DAB-319D11C063A3}" dt="2021-06-08T12:30:15.784" v="1043" actId="20577"/>
          <ac:spMkLst>
            <pc:docMk/>
            <pc:sldMk cId="898067121" sldId="275"/>
            <ac:spMk id="5" creationId="{E5C43B68-9821-4DCF-A4F2-AFAC0DA2C080}"/>
          </ac:spMkLst>
        </pc:spChg>
        <pc:spChg chg="add del mod ord">
          <ac:chgData name="Gerjan de Ruiter" userId="a2531a62-2f4d-4e73-a7da-0a31b077d76f" providerId="ADAL" clId="{F6903DEE-7256-42A8-9DAB-319D11C063A3}" dt="2021-06-08T12:29:47.647" v="1004"/>
          <ac:spMkLst>
            <pc:docMk/>
            <pc:sldMk cId="898067121" sldId="275"/>
            <ac:spMk id="6" creationId="{2BF799CF-EAA6-4294-90FF-967E4E6799E0}"/>
          </ac:spMkLst>
        </pc:spChg>
        <pc:spChg chg="add del mod">
          <ac:chgData name="Gerjan de Ruiter" userId="a2531a62-2f4d-4e73-a7da-0a31b077d76f" providerId="ADAL" clId="{F6903DEE-7256-42A8-9DAB-319D11C063A3}" dt="2021-06-08T12:31:43.744" v="1158" actId="478"/>
          <ac:spMkLst>
            <pc:docMk/>
            <pc:sldMk cId="898067121" sldId="275"/>
            <ac:spMk id="8" creationId="{AD7A27A7-91F1-455E-A6E2-E7571B0DBDAF}"/>
          </ac:spMkLst>
        </pc:spChg>
        <pc:spChg chg="add mod">
          <ac:chgData name="Gerjan de Ruiter" userId="a2531a62-2f4d-4e73-a7da-0a31b077d76f" providerId="ADAL" clId="{F6903DEE-7256-42A8-9DAB-319D11C063A3}" dt="2021-06-08T12:31:36.114" v="1155" actId="1076"/>
          <ac:spMkLst>
            <pc:docMk/>
            <pc:sldMk cId="898067121" sldId="275"/>
            <ac:spMk id="9" creationId="{2F4F77D6-1A17-4F36-BC93-AB14CA95B01A}"/>
          </ac:spMkLst>
        </pc:spChg>
        <pc:spChg chg="add del mod">
          <ac:chgData name="Gerjan de Ruiter" userId="a2531a62-2f4d-4e73-a7da-0a31b077d76f" providerId="ADAL" clId="{F6903DEE-7256-42A8-9DAB-319D11C063A3}" dt="2021-06-08T12:31:40.134" v="1157" actId="478"/>
          <ac:spMkLst>
            <pc:docMk/>
            <pc:sldMk cId="898067121" sldId="275"/>
            <ac:spMk id="11" creationId="{2D58F17B-E22B-4877-A200-824ECD6ED40C}"/>
          </ac:spMkLst>
        </pc:spChg>
        <pc:spChg chg="add mod">
          <ac:chgData name="Gerjan de Ruiter" userId="a2531a62-2f4d-4e73-a7da-0a31b077d76f" providerId="ADAL" clId="{F6903DEE-7256-42A8-9DAB-319D11C063A3}" dt="2021-06-08T12:31:51.575" v="1160" actId="1076"/>
          <ac:spMkLst>
            <pc:docMk/>
            <pc:sldMk cId="898067121" sldId="275"/>
            <ac:spMk id="12" creationId="{BEF5D30F-B761-4D2F-871C-901A66FFCEFC}"/>
          </ac:spMkLst>
        </pc:spChg>
        <pc:spChg chg="add del">
          <ac:chgData name="Gerjan de Ruiter" userId="a2531a62-2f4d-4e73-a7da-0a31b077d76f" providerId="ADAL" clId="{F6903DEE-7256-42A8-9DAB-319D11C063A3}" dt="2021-06-08T13:47:40.802" v="1222" actId="478"/>
          <ac:spMkLst>
            <pc:docMk/>
            <pc:sldMk cId="898067121" sldId="275"/>
            <ac:spMk id="13" creationId="{0EFFA1D5-784D-4B2D-8E7E-65E6E896E8CA}"/>
          </ac:spMkLst>
        </pc:spChg>
        <pc:picChg chg="add del mod">
          <ac:chgData name="Gerjan de Ruiter" userId="a2531a62-2f4d-4e73-a7da-0a31b077d76f" providerId="ADAL" clId="{F6903DEE-7256-42A8-9DAB-319D11C063A3}" dt="2021-06-08T12:31:40.134" v="1157" actId="478"/>
          <ac:picMkLst>
            <pc:docMk/>
            <pc:sldMk cId="898067121" sldId="275"/>
            <ac:picMk id="7" creationId="{8149A96F-D25A-407E-8883-F53646294EC3}"/>
          </ac:picMkLst>
        </pc:picChg>
      </pc:sldChg>
      <pc:sldChg chg="addSp delSp modSp new del mod modClrScheme chgLayout">
        <pc:chgData name="Gerjan de Ruiter" userId="a2531a62-2f4d-4e73-a7da-0a31b077d76f" providerId="ADAL" clId="{F6903DEE-7256-42A8-9DAB-319D11C063A3}" dt="2021-06-16T09:06:18.188" v="2245" actId="47"/>
        <pc:sldMkLst>
          <pc:docMk/>
          <pc:sldMk cId="3119343090" sldId="276"/>
        </pc:sldMkLst>
        <pc:spChg chg="del mod ord">
          <ac:chgData name="Gerjan de Ruiter" userId="a2531a62-2f4d-4e73-a7da-0a31b077d76f" providerId="ADAL" clId="{F6903DEE-7256-42A8-9DAB-319D11C063A3}" dt="2021-06-08T13:59:23.271" v="1226" actId="700"/>
          <ac:spMkLst>
            <pc:docMk/>
            <pc:sldMk cId="3119343090" sldId="276"/>
            <ac:spMk id="2" creationId="{160FA622-27F9-4D7C-AF2F-96B8A521EB33}"/>
          </ac:spMkLst>
        </pc:spChg>
        <pc:spChg chg="del mod ord">
          <ac:chgData name="Gerjan de Ruiter" userId="a2531a62-2f4d-4e73-a7da-0a31b077d76f" providerId="ADAL" clId="{F6903DEE-7256-42A8-9DAB-319D11C063A3}" dt="2021-06-08T13:59:23.271" v="1226" actId="700"/>
          <ac:spMkLst>
            <pc:docMk/>
            <pc:sldMk cId="3119343090" sldId="276"/>
            <ac:spMk id="3" creationId="{4B4B3FB1-0B0E-4936-9A4F-D36112C330A6}"/>
          </ac:spMkLst>
        </pc:spChg>
        <pc:spChg chg="del">
          <ac:chgData name="Gerjan de Ruiter" userId="a2531a62-2f4d-4e73-a7da-0a31b077d76f" providerId="ADAL" clId="{F6903DEE-7256-42A8-9DAB-319D11C063A3}" dt="2021-06-08T13:59:23.271" v="1226" actId="700"/>
          <ac:spMkLst>
            <pc:docMk/>
            <pc:sldMk cId="3119343090" sldId="276"/>
            <ac:spMk id="4" creationId="{D7885438-978A-4A8C-8527-97B3B9FAE99C}"/>
          </ac:spMkLst>
        </pc:spChg>
        <pc:spChg chg="add mod ord">
          <ac:chgData name="Gerjan de Ruiter" userId="a2531a62-2f4d-4e73-a7da-0a31b077d76f" providerId="ADAL" clId="{F6903DEE-7256-42A8-9DAB-319D11C063A3}" dt="2021-06-08T13:59:23.271" v="1226" actId="700"/>
          <ac:spMkLst>
            <pc:docMk/>
            <pc:sldMk cId="3119343090" sldId="276"/>
            <ac:spMk id="5" creationId="{F193E877-2C41-429B-AC7A-F559F0893FC3}"/>
          </ac:spMkLst>
        </pc:spChg>
        <pc:spChg chg="add mod ord">
          <ac:chgData name="Gerjan de Ruiter" userId="a2531a62-2f4d-4e73-a7da-0a31b077d76f" providerId="ADAL" clId="{F6903DEE-7256-42A8-9DAB-319D11C063A3}" dt="2021-06-08T13:59:31.629" v="1234" actId="20577"/>
          <ac:spMkLst>
            <pc:docMk/>
            <pc:sldMk cId="3119343090" sldId="276"/>
            <ac:spMk id="6" creationId="{B974331A-AAA6-439D-BABF-90DC3CEF9C6A}"/>
          </ac:spMkLst>
        </pc:spChg>
      </pc:sldChg>
      <pc:sldChg chg="addSp delSp modSp add mod">
        <pc:chgData name="Gerjan de Ruiter" userId="a2531a62-2f4d-4e73-a7da-0a31b077d76f" providerId="ADAL" clId="{F6903DEE-7256-42A8-9DAB-319D11C063A3}" dt="2021-06-16T08:08:39.106" v="1833" actId="1076"/>
        <pc:sldMkLst>
          <pc:docMk/>
          <pc:sldMk cId="401402752" sldId="277"/>
        </pc:sldMkLst>
        <pc:spChg chg="mod">
          <ac:chgData name="Gerjan de Ruiter" userId="a2531a62-2f4d-4e73-a7da-0a31b077d76f" providerId="ADAL" clId="{F6903DEE-7256-42A8-9DAB-319D11C063A3}" dt="2021-06-08T14:02:09.402" v="1242" actId="20577"/>
          <ac:spMkLst>
            <pc:docMk/>
            <pc:sldMk cId="401402752" sldId="277"/>
            <ac:spMk id="2" creationId="{AB9B26E5-E765-4C7D-A47B-75C6C96B3088}"/>
          </ac:spMkLst>
        </pc:spChg>
        <pc:spChg chg="del">
          <ac:chgData name="Gerjan de Ruiter" userId="a2531a62-2f4d-4e73-a7da-0a31b077d76f" providerId="ADAL" clId="{F6903DEE-7256-42A8-9DAB-319D11C063A3}" dt="2021-06-16T08:08:34.618" v="1831"/>
          <ac:spMkLst>
            <pc:docMk/>
            <pc:sldMk cId="401402752" sldId="277"/>
            <ac:spMk id="3" creationId="{8CA79E2E-DF0E-4635-B496-465D3E44063E}"/>
          </ac:spMkLst>
        </pc:spChg>
        <pc:spChg chg="mod">
          <ac:chgData name="Gerjan de Ruiter" userId="a2531a62-2f4d-4e73-a7da-0a31b077d76f" providerId="ADAL" clId="{F6903DEE-7256-42A8-9DAB-319D11C063A3}" dt="2021-06-16T07:50:26.520" v="1766" actId="123"/>
          <ac:spMkLst>
            <pc:docMk/>
            <pc:sldMk cId="401402752" sldId="277"/>
            <ac:spMk id="4" creationId="{5F38913B-51E0-48DD-B5DD-450FCA996AF1}"/>
          </ac:spMkLst>
        </pc:spChg>
        <pc:picChg chg="add mod">
          <ac:chgData name="Gerjan de Ruiter" userId="a2531a62-2f4d-4e73-a7da-0a31b077d76f" providerId="ADAL" clId="{F6903DEE-7256-42A8-9DAB-319D11C063A3}" dt="2021-06-16T08:08:39.106" v="1833" actId="1076"/>
          <ac:picMkLst>
            <pc:docMk/>
            <pc:sldMk cId="401402752" sldId="277"/>
            <ac:picMk id="1026" creationId="{480B7B5D-D57E-454F-8D03-4C0FAE3CB540}"/>
          </ac:picMkLst>
        </pc:picChg>
      </pc:sldChg>
      <pc:sldChg chg="modSp add mod">
        <pc:chgData name="Gerjan de Ruiter" userId="a2531a62-2f4d-4e73-a7da-0a31b077d76f" providerId="ADAL" clId="{F6903DEE-7256-42A8-9DAB-319D11C063A3}" dt="2021-06-16T07:39:45.308" v="1468" actId="20577"/>
        <pc:sldMkLst>
          <pc:docMk/>
          <pc:sldMk cId="3377881000" sldId="278"/>
        </pc:sldMkLst>
        <pc:spChg chg="mod">
          <ac:chgData name="Gerjan de Ruiter" userId="a2531a62-2f4d-4e73-a7da-0a31b077d76f" providerId="ADAL" clId="{F6903DEE-7256-42A8-9DAB-319D11C063A3}" dt="2021-06-16T07:39:45.308" v="1468" actId="20577"/>
          <ac:spMkLst>
            <pc:docMk/>
            <pc:sldMk cId="3377881000" sldId="278"/>
            <ac:spMk id="2" creationId="{95DA46E5-14C3-45BC-900C-4D41CFCF5FA8}"/>
          </ac:spMkLst>
        </pc:spChg>
      </pc:sldChg>
      <pc:sldChg chg="addSp delSp modSp new mod modClrScheme chgLayout modNotesTx">
        <pc:chgData name="Gerjan de Ruiter" userId="a2531a62-2f4d-4e73-a7da-0a31b077d76f" providerId="ADAL" clId="{F6903DEE-7256-42A8-9DAB-319D11C063A3}" dt="2021-06-16T08:21:45.435" v="1880" actId="1076"/>
        <pc:sldMkLst>
          <pc:docMk/>
          <pc:sldMk cId="2278751284" sldId="279"/>
        </pc:sldMkLst>
        <pc:spChg chg="del mod ord">
          <ac:chgData name="Gerjan de Ruiter" userId="a2531a62-2f4d-4e73-a7da-0a31b077d76f" providerId="ADAL" clId="{F6903DEE-7256-42A8-9DAB-319D11C063A3}" dt="2021-06-16T07:47:45.790" v="1673" actId="700"/>
          <ac:spMkLst>
            <pc:docMk/>
            <pc:sldMk cId="2278751284" sldId="279"/>
            <ac:spMk id="2" creationId="{A7B8F67A-0363-419B-844D-18703CB1F31A}"/>
          </ac:spMkLst>
        </pc:spChg>
        <pc:spChg chg="del mod ord">
          <ac:chgData name="Gerjan de Ruiter" userId="a2531a62-2f4d-4e73-a7da-0a31b077d76f" providerId="ADAL" clId="{F6903DEE-7256-42A8-9DAB-319D11C063A3}" dt="2021-06-16T07:47:45.790" v="1673" actId="700"/>
          <ac:spMkLst>
            <pc:docMk/>
            <pc:sldMk cId="2278751284" sldId="279"/>
            <ac:spMk id="3" creationId="{014A1B6D-BCA2-4BDF-9B3D-0D337B791BA5}"/>
          </ac:spMkLst>
        </pc:spChg>
        <pc:spChg chg="del mod ord">
          <ac:chgData name="Gerjan de Ruiter" userId="a2531a62-2f4d-4e73-a7da-0a31b077d76f" providerId="ADAL" clId="{F6903DEE-7256-42A8-9DAB-319D11C063A3}" dt="2021-06-16T07:47:45.790" v="1673" actId="700"/>
          <ac:spMkLst>
            <pc:docMk/>
            <pc:sldMk cId="2278751284" sldId="279"/>
            <ac:spMk id="4" creationId="{81F21C50-5CCC-4167-AE0D-0FC31722D353}"/>
          </ac:spMkLst>
        </pc:spChg>
        <pc:spChg chg="add mod ord">
          <ac:chgData name="Gerjan de Ruiter" userId="a2531a62-2f4d-4e73-a7da-0a31b077d76f" providerId="ADAL" clId="{F6903DEE-7256-42A8-9DAB-319D11C063A3}" dt="2021-06-16T08:21:45.435" v="1880" actId="1076"/>
          <ac:spMkLst>
            <pc:docMk/>
            <pc:sldMk cId="2278751284" sldId="279"/>
            <ac:spMk id="5" creationId="{BC4C08D2-1DF7-4389-A7FF-A18018C98972}"/>
          </ac:spMkLst>
        </pc:spChg>
        <pc:spChg chg="add mod ord">
          <ac:chgData name="Gerjan de Ruiter" userId="a2531a62-2f4d-4e73-a7da-0a31b077d76f" providerId="ADAL" clId="{F6903DEE-7256-42A8-9DAB-319D11C063A3}" dt="2021-06-16T07:47:53.300" v="1675" actId="20577"/>
          <ac:spMkLst>
            <pc:docMk/>
            <pc:sldMk cId="2278751284" sldId="279"/>
            <ac:spMk id="6" creationId="{7F962398-DD05-495A-9D76-24DDE1FB29D7}"/>
          </ac:spMkLst>
        </pc:spChg>
        <pc:spChg chg="add del mod ord">
          <ac:chgData name="Gerjan de Ruiter" userId="a2531a62-2f4d-4e73-a7da-0a31b077d76f" providerId="ADAL" clId="{F6903DEE-7256-42A8-9DAB-319D11C063A3}" dt="2021-06-16T08:13:10.749" v="1834"/>
          <ac:spMkLst>
            <pc:docMk/>
            <pc:sldMk cId="2278751284" sldId="279"/>
            <ac:spMk id="7" creationId="{27370970-5C7C-41D7-AC86-62A64B832E87}"/>
          </ac:spMkLst>
        </pc:spChg>
        <pc:spChg chg="add mod ord">
          <ac:chgData name="Gerjan de Ruiter" userId="a2531a62-2f4d-4e73-a7da-0a31b077d76f" providerId="ADAL" clId="{F6903DEE-7256-42A8-9DAB-319D11C063A3}" dt="2021-06-16T07:48:02.325" v="1679" actId="20577"/>
          <ac:spMkLst>
            <pc:docMk/>
            <pc:sldMk cId="2278751284" sldId="279"/>
            <ac:spMk id="8" creationId="{3575A7AE-D4F5-4AF9-99C8-4987597FCB7B}"/>
          </ac:spMkLst>
        </pc:spChg>
        <pc:spChg chg="add del mod ord">
          <ac:chgData name="Gerjan de Ruiter" userId="a2531a62-2f4d-4e73-a7da-0a31b077d76f" providerId="ADAL" clId="{F6903DEE-7256-42A8-9DAB-319D11C063A3}" dt="2021-06-16T08:14:48.791" v="1837"/>
          <ac:spMkLst>
            <pc:docMk/>
            <pc:sldMk cId="2278751284" sldId="279"/>
            <ac:spMk id="9" creationId="{47547111-F015-4C09-A0F3-6BF1D0B9D3C9}"/>
          </ac:spMkLst>
        </pc:spChg>
        <pc:picChg chg="add mod">
          <ac:chgData name="Gerjan de Ruiter" userId="a2531a62-2f4d-4e73-a7da-0a31b077d76f" providerId="ADAL" clId="{F6903DEE-7256-42A8-9DAB-319D11C063A3}" dt="2021-06-16T08:14:59.579" v="1843" actId="1076"/>
          <ac:picMkLst>
            <pc:docMk/>
            <pc:sldMk cId="2278751284" sldId="279"/>
            <ac:picMk id="2050" creationId="{47F7A40D-3F0D-4311-A93C-D87C0CCFFAA5}"/>
          </ac:picMkLst>
        </pc:picChg>
        <pc:picChg chg="add mod">
          <ac:chgData name="Gerjan de Ruiter" userId="a2531a62-2f4d-4e73-a7da-0a31b077d76f" providerId="ADAL" clId="{F6903DEE-7256-42A8-9DAB-319D11C063A3}" dt="2021-06-16T08:14:58.089" v="1842" actId="14100"/>
          <ac:picMkLst>
            <pc:docMk/>
            <pc:sldMk cId="2278751284" sldId="279"/>
            <ac:picMk id="2052" creationId="{D2DB7BA0-66CF-428F-BDF0-3FAAADEE28BB}"/>
          </ac:picMkLst>
        </pc:picChg>
      </pc:sldChg>
      <pc:sldChg chg="addSp delSp modSp new mod modNotesTx">
        <pc:chgData name="Gerjan de Ruiter" userId="a2531a62-2f4d-4e73-a7da-0a31b077d76f" providerId="ADAL" clId="{F6903DEE-7256-42A8-9DAB-319D11C063A3}" dt="2021-06-16T08:36:41.287" v="1909"/>
        <pc:sldMkLst>
          <pc:docMk/>
          <pc:sldMk cId="2253886412" sldId="280"/>
        </pc:sldMkLst>
        <pc:spChg chg="mod">
          <ac:chgData name="Gerjan de Ruiter" userId="a2531a62-2f4d-4e73-a7da-0a31b077d76f" providerId="ADAL" clId="{F6903DEE-7256-42A8-9DAB-319D11C063A3}" dt="2021-06-16T08:21:40.596" v="1879" actId="1076"/>
          <ac:spMkLst>
            <pc:docMk/>
            <pc:sldMk cId="2253886412" sldId="280"/>
            <ac:spMk id="2" creationId="{2A255E6A-A368-472D-A1D5-752D382E5015}"/>
          </ac:spMkLst>
        </pc:spChg>
        <pc:spChg chg="mod">
          <ac:chgData name="Gerjan de Ruiter" userId="a2531a62-2f4d-4e73-a7da-0a31b077d76f" providerId="ADAL" clId="{F6903DEE-7256-42A8-9DAB-319D11C063A3}" dt="2021-06-16T08:25:53.636" v="1906" actId="20577"/>
          <ac:spMkLst>
            <pc:docMk/>
            <pc:sldMk cId="2253886412" sldId="280"/>
            <ac:spMk id="3" creationId="{91899A1A-642C-4A26-8D74-B64797FD14AC}"/>
          </ac:spMkLst>
        </pc:spChg>
        <pc:spChg chg="del">
          <ac:chgData name="Gerjan de Ruiter" userId="a2531a62-2f4d-4e73-a7da-0a31b077d76f" providerId="ADAL" clId="{F6903DEE-7256-42A8-9DAB-319D11C063A3}" dt="2021-06-16T08:25:27.508" v="1897"/>
          <ac:spMkLst>
            <pc:docMk/>
            <pc:sldMk cId="2253886412" sldId="280"/>
            <ac:spMk id="4" creationId="{24A4E0CA-BE2A-4CED-8D24-1D51F3E27D8D}"/>
          </ac:spMkLst>
        </pc:spChg>
        <pc:spChg chg="mod">
          <ac:chgData name="Gerjan de Ruiter" userId="a2531a62-2f4d-4e73-a7da-0a31b077d76f" providerId="ADAL" clId="{F6903DEE-7256-42A8-9DAB-319D11C063A3}" dt="2021-06-16T08:25:42.260" v="1903" actId="27636"/>
          <ac:spMkLst>
            <pc:docMk/>
            <pc:sldMk cId="2253886412" sldId="280"/>
            <ac:spMk id="5" creationId="{41786236-05D4-4D59-965D-28D6132F9666}"/>
          </ac:spMkLst>
        </pc:spChg>
        <pc:spChg chg="del">
          <ac:chgData name="Gerjan de Ruiter" userId="a2531a62-2f4d-4e73-a7da-0a31b077d76f" providerId="ADAL" clId="{F6903DEE-7256-42A8-9DAB-319D11C063A3}" dt="2021-06-16T08:36:41.287" v="1909"/>
          <ac:spMkLst>
            <pc:docMk/>
            <pc:sldMk cId="2253886412" sldId="280"/>
            <ac:spMk id="6" creationId="{A08F17DE-1A98-4573-ADF4-71FA3D48A406}"/>
          </ac:spMkLst>
        </pc:spChg>
        <pc:picChg chg="add mod">
          <ac:chgData name="Gerjan de Ruiter" userId="a2531a62-2f4d-4e73-a7da-0a31b077d76f" providerId="ADAL" clId="{F6903DEE-7256-42A8-9DAB-319D11C063A3}" dt="2021-06-16T08:25:59.597" v="1908" actId="1076"/>
          <ac:picMkLst>
            <pc:docMk/>
            <pc:sldMk cId="2253886412" sldId="280"/>
            <ac:picMk id="4098" creationId="{57CA8CBD-CCDF-4B56-80A3-C0C0C38C669D}"/>
          </ac:picMkLst>
        </pc:picChg>
        <pc:picChg chg="add mod">
          <ac:chgData name="Gerjan de Ruiter" userId="a2531a62-2f4d-4e73-a7da-0a31b077d76f" providerId="ADAL" clId="{F6903DEE-7256-42A8-9DAB-319D11C063A3}" dt="2021-06-16T08:36:41.287" v="1909"/>
          <ac:picMkLst>
            <pc:docMk/>
            <pc:sldMk cId="2253886412" sldId="280"/>
            <ac:picMk id="4100" creationId="{BC968F22-5B1F-4A38-A581-449275CC3B24}"/>
          </ac:picMkLst>
        </pc:picChg>
      </pc:sldChg>
      <pc:sldChg chg="addSp delSp modSp new mod modClrScheme modAnim chgLayout modNotesTx">
        <pc:chgData name="Gerjan de Ruiter" userId="a2531a62-2f4d-4e73-a7da-0a31b077d76f" providerId="ADAL" clId="{F6903DEE-7256-42A8-9DAB-319D11C063A3}" dt="2021-06-16T09:05:26.395" v="2239" actId="1076"/>
        <pc:sldMkLst>
          <pc:docMk/>
          <pc:sldMk cId="696695311" sldId="281"/>
        </pc:sldMkLst>
        <pc:spChg chg="del mod ord">
          <ac:chgData name="Gerjan de Ruiter" userId="a2531a62-2f4d-4e73-a7da-0a31b077d76f" providerId="ADAL" clId="{F6903DEE-7256-42A8-9DAB-319D11C063A3}" dt="2021-06-16T07:48:33.142" v="1688" actId="700"/>
          <ac:spMkLst>
            <pc:docMk/>
            <pc:sldMk cId="696695311" sldId="281"/>
            <ac:spMk id="2" creationId="{BDE7CECF-3742-400F-A451-D8230B9EE142}"/>
          </ac:spMkLst>
        </pc:spChg>
        <pc:spChg chg="del mod ord">
          <ac:chgData name="Gerjan de Ruiter" userId="a2531a62-2f4d-4e73-a7da-0a31b077d76f" providerId="ADAL" clId="{F6903DEE-7256-42A8-9DAB-319D11C063A3}" dt="2021-06-16T07:48:33.142" v="1688" actId="700"/>
          <ac:spMkLst>
            <pc:docMk/>
            <pc:sldMk cId="696695311" sldId="281"/>
            <ac:spMk id="3" creationId="{99E76C5D-39C1-4970-935B-FD3F8257A9EB}"/>
          </ac:spMkLst>
        </pc:spChg>
        <pc:spChg chg="del mod ord">
          <ac:chgData name="Gerjan de Ruiter" userId="a2531a62-2f4d-4e73-a7da-0a31b077d76f" providerId="ADAL" clId="{F6903DEE-7256-42A8-9DAB-319D11C063A3}" dt="2021-06-16T07:48:33.142" v="1688" actId="700"/>
          <ac:spMkLst>
            <pc:docMk/>
            <pc:sldMk cId="696695311" sldId="281"/>
            <ac:spMk id="4" creationId="{60B9CE3D-1065-46F2-8EA9-85EA760559B6}"/>
          </ac:spMkLst>
        </pc:spChg>
        <pc:spChg chg="del">
          <ac:chgData name="Gerjan de Ruiter" userId="a2531a62-2f4d-4e73-a7da-0a31b077d76f" providerId="ADAL" clId="{F6903DEE-7256-42A8-9DAB-319D11C063A3}" dt="2021-06-16T07:48:33.142" v="1688" actId="700"/>
          <ac:spMkLst>
            <pc:docMk/>
            <pc:sldMk cId="696695311" sldId="281"/>
            <ac:spMk id="5" creationId="{539713DF-3D30-4399-A888-3AC68C8F934C}"/>
          </ac:spMkLst>
        </pc:spChg>
        <pc:spChg chg="del">
          <ac:chgData name="Gerjan de Ruiter" userId="a2531a62-2f4d-4e73-a7da-0a31b077d76f" providerId="ADAL" clId="{F6903DEE-7256-42A8-9DAB-319D11C063A3}" dt="2021-06-16T07:48:33.142" v="1688" actId="700"/>
          <ac:spMkLst>
            <pc:docMk/>
            <pc:sldMk cId="696695311" sldId="281"/>
            <ac:spMk id="6" creationId="{CB0342F8-BD3A-46DE-BDF3-363C5EF78FF0}"/>
          </ac:spMkLst>
        </pc:spChg>
        <pc:spChg chg="add mod ord">
          <ac:chgData name="Gerjan de Ruiter" userId="a2531a62-2f4d-4e73-a7da-0a31b077d76f" providerId="ADAL" clId="{F6903DEE-7256-42A8-9DAB-319D11C063A3}" dt="2021-06-16T08:07:03.705" v="1827"/>
          <ac:spMkLst>
            <pc:docMk/>
            <pc:sldMk cId="696695311" sldId="281"/>
            <ac:spMk id="7" creationId="{BE45A56E-B236-4E71-9F3A-8435DF402D0E}"/>
          </ac:spMkLst>
        </pc:spChg>
        <pc:spChg chg="add del mod ord">
          <ac:chgData name="Gerjan de Ruiter" userId="a2531a62-2f4d-4e73-a7da-0a31b077d76f" providerId="ADAL" clId="{F6903DEE-7256-42A8-9DAB-319D11C063A3}" dt="2021-06-16T08:56:34.523" v="1911"/>
          <ac:spMkLst>
            <pc:docMk/>
            <pc:sldMk cId="696695311" sldId="281"/>
            <ac:spMk id="8" creationId="{7B56B654-70DD-4921-AC80-6F66F717C8BF}"/>
          </ac:spMkLst>
        </pc:spChg>
        <pc:spChg chg="add mod ord">
          <ac:chgData name="Gerjan de Ruiter" userId="a2531a62-2f4d-4e73-a7da-0a31b077d76f" providerId="ADAL" clId="{F6903DEE-7256-42A8-9DAB-319D11C063A3}" dt="2021-06-16T09:00:52.686" v="2177" actId="20577"/>
          <ac:spMkLst>
            <pc:docMk/>
            <pc:sldMk cId="696695311" sldId="281"/>
            <ac:spMk id="9" creationId="{37D59C7B-42C7-40C4-A655-DB37A4759376}"/>
          </ac:spMkLst>
        </pc:spChg>
        <pc:picChg chg="add mod">
          <ac:chgData name="Gerjan de Ruiter" userId="a2531a62-2f4d-4e73-a7da-0a31b077d76f" providerId="ADAL" clId="{F6903DEE-7256-42A8-9DAB-319D11C063A3}" dt="2021-06-16T09:05:26.395" v="2239" actId="1076"/>
          <ac:picMkLst>
            <pc:docMk/>
            <pc:sldMk cId="696695311" sldId="281"/>
            <ac:picMk id="10" creationId="{D84F67EB-B147-4880-A2ED-C7C22EF3A495}"/>
          </ac:picMkLst>
        </pc:picChg>
        <pc:picChg chg="add mod">
          <ac:chgData name="Gerjan de Ruiter" userId="a2531a62-2f4d-4e73-a7da-0a31b077d76f" providerId="ADAL" clId="{F6903DEE-7256-42A8-9DAB-319D11C063A3}" dt="2021-06-16T08:57:32.713" v="1918" actId="1076"/>
          <ac:picMkLst>
            <pc:docMk/>
            <pc:sldMk cId="696695311" sldId="281"/>
            <ac:picMk id="5122" creationId="{B78187DD-4A4D-401D-801C-AA74988F295D}"/>
          </ac:picMkLst>
        </pc:picChg>
        <pc:picChg chg="add mod">
          <ac:chgData name="Gerjan de Ruiter" userId="a2531a62-2f4d-4e73-a7da-0a31b077d76f" providerId="ADAL" clId="{F6903DEE-7256-42A8-9DAB-319D11C063A3}" dt="2021-06-16T09:05:21.305" v="2236" actId="1076"/>
          <ac:picMkLst>
            <pc:docMk/>
            <pc:sldMk cId="696695311" sldId="281"/>
            <ac:picMk id="5124" creationId="{FAD1F893-7932-40AD-A35B-3375849C1F14}"/>
          </ac:picMkLst>
        </pc:picChg>
      </pc:sldChg>
      <pc:sldChg chg="addSp delSp modSp new mod modClrScheme chgLayout">
        <pc:chgData name="Gerjan de Ruiter" userId="a2531a62-2f4d-4e73-a7da-0a31b077d76f" providerId="ADAL" clId="{F6903DEE-7256-42A8-9DAB-319D11C063A3}" dt="2021-06-16T08:21:33.138" v="1878" actId="1076"/>
        <pc:sldMkLst>
          <pc:docMk/>
          <pc:sldMk cId="3069012412" sldId="282"/>
        </pc:sldMkLst>
        <pc:spChg chg="del mod ord">
          <ac:chgData name="Gerjan de Ruiter" userId="a2531a62-2f4d-4e73-a7da-0a31b077d76f" providerId="ADAL" clId="{F6903DEE-7256-42A8-9DAB-319D11C063A3}" dt="2021-06-16T08:21:04.416" v="1845" actId="700"/>
          <ac:spMkLst>
            <pc:docMk/>
            <pc:sldMk cId="3069012412" sldId="282"/>
            <ac:spMk id="2" creationId="{9D99726E-E209-44AF-B98F-E13AF35A0E10}"/>
          </ac:spMkLst>
        </pc:spChg>
        <pc:spChg chg="del">
          <ac:chgData name="Gerjan de Ruiter" userId="a2531a62-2f4d-4e73-a7da-0a31b077d76f" providerId="ADAL" clId="{F6903DEE-7256-42A8-9DAB-319D11C063A3}" dt="2021-06-16T08:21:04.416" v="1845" actId="700"/>
          <ac:spMkLst>
            <pc:docMk/>
            <pc:sldMk cId="3069012412" sldId="282"/>
            <ac:spMk id="3" creationId="{44A6063B-4377-49C9-9A56-1D52D4DEB3FC}"/>
          </ac:spMkLst>
        </pc:spChg>
        <pc:spChg chg="del mod ord">
          <ac:chgData name="Gerjan de Ruiter" userId="a2531a62-2f4d-4e73-a7da-0a31b077d76f" providerId="ADAL" clId="{F6903DEE-7256-42A8-9DAB-319D11C063A3}" dt="2021-06-16T08:21:04.416" v="1845" actId="700"/>
          <ac:spMkLst>
            <pc:docMk/>
            <pc:sldMk cId="3069012412" sldId="282"/>
            <ac:spMk id="4" creationId="{B9563837-6CA0-4A32-8007-60C418F3C95A}"/>
          </ac:spMkLst>
        </pc:spChg>
        <pc:spChg chg="del">
          <ac:chgData name="Gerjan de Ruiter" userId="a2531a62-2f4d-4e73-a7da-0a31b077d76f" providerId="ADAL" clId="{F6903DEE-7256-42A8-9DAB-319D11C063A3}" dt="2021-06-16T08:21:04.416" v="1845" actId="700"/>
          <ac:spMkLst>
            <pc:docMk/>
            <pc:sldMk cId="3069012412" sldId="282"/>
            <ac:spMk id="5" creationId="{61BE4FEC-8412-4EEF-84B8-4969DF7F4C22}"/>
          </ac:spMkLst>
        </pc:spChg>
        <pc:spChg chg="del">
          <ac:chgData name="Gerjan de Ruiter" userId="a2531a62-2f4d-4e73-a7da-0a31b077d76f" providerId="ADAL" clId="{F6903DEE-7256-42A8-9DAB-319D11C063A3}" dt="2021-06-16T08:21:04.416" v="1845" actId="700"/>
          <ac:spMkLst>
            <pc:docMk/>
            <pc:sldMk cId="3069012412" sldId="282"/>
            <ac:spMk id="6" creationId="{79A5F25F-2E01-4FF6-9715-F2A109A2C41F}"/>
          </ac:spMkLst>
        </pc:spChg>
        <pc:spChg chg="add mod ord">
          <ac:chgData name="Gerjan de Ruiter" userId="a2531a62-2f4d-4e73-a7da-0a31b077d76f" providerId="ADAL" clId="{F6903DEE-7256-42A8-9DAB-319D11C063A3}" dt="2021-06-16T08:21:17.602" v="1874" actId="122"/>
          <ac:spMkLst>
            <pc:docMk/>
            <pc:sldMk cId="3069012412" sldId="282"/>
            <ac:spMk id="7" creationId="{59F5428B-6661-409A-9257-A53EE6ED2BF4}"/>
          </ac:spMkLst>
        </pc:spChg>
        <pc:spChg chg="add del mod ord">
          <ac:chgData name="Gerjan de Ruiter" userId="a2531a62-2f4d-4e73-a7da-0a31b077d76f" providerId="ADAL" clId="{F6903DEE-7256-42A8-9DAB-319D11C063A3}" dt="2021-06-16T08:21:06.896" v="1846"/>
          <ac:spMkLst>
            <pc:docMk/>
            <pc:sldMk cId="3069012412" sldId="282"/>
            <ac:spMk id="8" creationId="{648A9D3A-C003-47B8-BB95-E8B35E245D6F}"/>
          </ac:spMkLst>
        </pc:spChg>
        <pc:picChg chg="add mod">
          <ac:chgData name="Gerjan de Ruiter" userId="a2531a62-2f4d-4e73-a7da-0a31b077d76f" providerId="ADAL" clId="{F6903DEE-7256-42A8-9DAB-319D11C063A3}" dt="2021-06-16T08:21:33.138" v="1878" actId="1076"/>
          <ac:picMkLst>
            <pc:docMk/>
            <pc:sldMk cId="3069012412" sldId="282"/>
            <ac:picMk id="3074" creationId="{995E04CB-8413-429D-B130-507586E64557}"/>
          </ac:picMkLst>
        </pc:picChg>
      </pc:sldChg>
      <pc:sldChg chg="addSp delSp modSp add">
        <pc:chgData name="Gerjan de Ruiter" userId="a2531a62-2f4d-4e73-a7da-0a31b077d76f" providerId="ADAL" clId="{F6903DEE-7256-42A8-9DAB-319D11C063A3}" dt="2021-06-16T09:31:42.853" v="2621"/>
        <pc:sldMkLst>
          <pc:docMk/>
          <pc:sldMk cId="1733398694" sldId="283"/>
        </pc:sldMkLst>
        <pc:spChg chg="del">
          <ac:chgData name="Gerjan de Ruiter" userId="a2531a62-2f4d-4e73-a7da-0a31b077d76f" providerId="ADAL" clId="{F6903DEE-7256-42A8-9DAB-319D11C063A3}" dt="2021-06-16T09:31:42.853" v="2621"/>
          <ac:spMkLst>
            <pc:docMk/>
            <pc:sldMk cId="1733398694" sldId="283"/>
            <ac:spMk id="3" creationId="{37831A39-B055-4498-85ED-59758FCE86A4}"/>
          </ac:spMkLst>
        </pc:spChg>
        <pc:picChg chg="add mod">
          <ac:chgData name="Gerjan de Ruiter" userId="a2531a62-2f4d-4e73-a7da-0a31b077d76f" providerId="ADAL" clId="{F6903DEE-7256-42A8-9DAB-319D11C063A3}" dt="2021-06-16T09:31:42.853" v="2621"/>
          <ac:picMkLst>
            <pc:docMk/>
            <pc:sldMk cId="1733398694" sldId="283"/>
            <ac:picMk id="5" creationId="{91D7BB69-F75B-4C1E-B5F6-C0D12D79D29B}"/>
          </ac:picMkLst>
        </pc:picChg>
      </pc:sldChg>
      <pc:sldChg chg="addSp delSp modSp new mod">
        <pc:chgData name="Gerjan de Ruiter" userId="a2531a62-2f4d-4e73-a7da-0a31b077d76f" providerId="ADAL" clId="{F6903DEE-7256-42A8-9DAB-319D11C063A3}" dt="2021-06-16T09:29:10.484" v="2534" actId="403"/>
        <pc:sldMkLst>
          <pc:docMk/>
          <pc:sldMk cId="936561177" sldId="284"/>
        </pc:sldMkLst>
        <pc:spChg chg="mod">
          <ac:chgData name="Gerjan de Ruiter" userId="a2531a62-2f4d-4e73-a7da-0a31b077d76f" providerId="ADAL" clId="{F6903DEE-7256-42A8-9DAB-319D11C063A3}" dt="2021-06-16T09:28:48.603" v="2499" actId="20577"/>
          <ac:spMkLst>
            <pc:docMk/>
            <pc:sldMk cId="936561177" sldId="284"/>
            <ac:spMk id="2" creationId="{1CE865B9-BD8A-45E3-A093-63DF8A0DF975}"/>
          </ac:spMkLst>
        </pc:spChg>
        <pc:spChg chg="del">
          <ac:chgData name="Gerjan de Ruiter" userId="a2531a62-2f4d-4e73-a7da-0a31b077d76f" providerId="ADAL" clId="{F6903DEE-7256-42A8-9DAB-319D11C063A3}" dt="2021-06-16T09:28:10.347" v="2482"/>
          <ac:spMkLst>
            <pc:docMk/>
            <pc:sldMk cId="936561177" sldId="284"/>
            <ac:spMk id="3" creationId="{A5353A23-7D58-46B7-8D16-0F42E7876BFD}"/>
          </ac:spMkLst>
        </pc:spChg>
        <pc:spChg chg="mod">
          <ac:chgData name="Gerjan de Ruiter" userId="a2531a62-2f4d-4e73-a7da-0a31b077d76f" providerId="ADAL" clId="{F6903DEE-7256-42A8-9DAB-319D11C063A3}" dt="2021-06-16T09:29:10.484" v="2534" actId="403"/>
          <ac:spMkLst>
            <pc:docMk/>
            <pc:sldMk cId="936561177" sldId="284"/>
            <ac:spMk id="4" creationId="{F2109806-7867-4D0D-93D6-7192BD518747}"/>
          </ac:spMkLst>
        </pc:spChg>
        <pc:picChg chg="add mod">
          <ac:chgData name="Gerjan de Ruiter" userId="a2531a62-2f4d-4e73-a7da-0a31b077d76f" providerId="ADAL" clId="{F6903DEE-7256-42A8-9DAB-319D11C063A3}" dt="2021-06-16T09:28:46.342" v="2492" actId="1076"/>
          <ac:picMkLst>
            <pc:docMk/>
            <pc:sldMk cId="936561177" sldId="284"/>
            <ac:picMk id="7170" creationId="{C46D8215-3775-4E0D-8C18-AFA0ADEDC8AB}"/>
          </ac:picMkLst>
        </pc:picChg>
        <pc:picChg chg="add mod">
          <ac:chgData name="Gerjan de Ruiter" userId="a2531a62-2f4d-4e73-a7da-0a31b077d76f" providerId="ADAL" clId="{F6903DEE-7256-42A8-9DAB-319D11C063A3}" dt="2021-06-16T09:28:45.385" v="2491" actId="1076"/>
          <ac:picMkLst>
            <pc:docMk/>
            <pc:sldMk cId="936561177" sldId="284"/>
            <ac:picMk id="7172" creationId="{7B423636-4543-409E-B2BE-5696C16E52E3}"/>
          </ac:picMkLst>
        </pc:picChg>
      </pc:sldChg>
      <pc:sldChg chg="addSp delSp modSp new mod modClrScheme chgLayout modNotesTx">
        <pc:chgData name="Gerjan de Ruiter" userId="a2531a62-2f4d-4e73-a7da-0a31b077d76f" providerId="ADAL" clId="{F6903DEE-7256-42A8-9DAB-319D11C063A3}" dt="2021-06-16T09:31:30.059" v="2620" actId="20577"/>
        <pc:sldMkLst>
          <pc:docMk/>
          <pc:sldMk cId="250598399" sldId="285"/>
        </pc:sldMkLst>
        <pc:spChg chg="mod ord">
          <ac:chgData name="Gerjan de Ruiter" userId="a2531a62-2f4d-4e73-a7da-0a31b077d76f" providerId="ADAL" clId="{F6903DEE-7256-42A8-9DAB-319D11C063A3}" dt="2021-06-16T09:31:12.391" v="2586" actId="122"/>
          <ac:spMkLst>
            <pc:docMk/>
            <pc:sldMk cId="250598399" sldId="285"/>
            <ac:spMk id="2" creationId="{1C335F33-F62D-4E03-9EEF-9137FC8C50B0}"/>
          </ac:spMkLst>
        </pc:spChg>
        <pc:spChg chg="del">
          <ac:chgData name="Gerjan de Ruiter" userId="a2531a62-2f4d-4e73-a7da-0a31b077d76f" providerId="ADAL" clId="{F6903DEE-7256-42A8-9DAB-319D11C063A3}" dt="2021-06-16T09:29:28.492" v="2536"/>
          <ac:spMkLst>
            <pc:docMk/>
            <pc:sldMk cId="250598399" sldId="285"/>
            <ac:spMk id="3" creationId="{CE740D1B-944F-4B8D-8C8C-CB4772B386F3}"/>
          </ac:spMkLst>
        </pc:spChg>
        <pc:spChg chg="del mod ord">
          <ac:chgData name="Gerjan de Ruiter" userId="a2531a62-2f4d-4e73-a7da-0a31b077d76f" providerId="ADAL" clId="{F6903DEE-7256-42A8-9DAB-319D11C063A3}" dt="2021-06-16T09:31:09.818" v="2585"/>
          <ac:spMkLst>
            <pc:docMk/>
            <pc:sldMk cId="250598399" sldId="285"/>
            <ac:spMk id="4" creationId="{B67B4B8D-C8B9-41F7-8695-E5E798851E4F}"/>
          </ac:spMkLst>
        </pc:spChg>
        <pc:spChg chg="add del mod">
          <ac:chgData name="Gerjan de Ruiter" userId="a2531a62-2f4d-4e73-a7da-0a31b077d76f" providerId="ADAL" clId="{F6903DEE-7256-42A8-9DAB-319D11C063A3}" dt="2021-06-16T09:29:36.390" v="2538"/>
          <ac:spMkLst>
            <pc:docMk/>
            <pc:sldMk cId="250598399" sldId="285"/>
            <ac:spMk id="5" creationId="{24DDC4E4-A5AD-45B6-A351-3DE7DBC9227A}"/>
          </ac:spMkLst>
        </pc:spChg>
        <pc:spChg chg="add del mod ord">
          <ac:chgData name="Gerjan de Ruiter" userId="a2531a62-2f4d-4e73-a7da-0a31b077d76f" providerId="ADAL" clId="{F6903DEE-7256-42A8-9DAB-319D11C063A3}" dt="2021-06-16T09:31:05.712" v="2581" actId="700"/>
          <ac:spMkLst>
            <pc:docMk/>
            <pc:sldMk cId="250598399" sldId="285"/>
            <ac:spMk id="6" creationId="{633D6394-05A3-4D59-91CB-730604ED7C96}"/>
          </ac:spMkLst>
        </pc:spChg>
        <pc:picChg chg="add del mod">
          <ac:chgData name="Gerjan de Ruiter" userId="a2531a62-2f4d-4e73-a7da-0a31b077d76f" providerId="ADAL" clId="{F6903DEE-7256-42A8-9DAB-319D11C063A3}" dt="2021-06-16T09:29:34.921" v="2537" actId="478"/>
          <ac:picMkLst>
            <pc:docMk/>
            <pc:sldMk cId="250598399" sldId="285"/>
            <ac:picMk id="8194" creationId="{7EDBFEC0-BF74-4F90-B644-D3F5AE9D0253}"/>
          </ac:picMkLst>
        </pc:picChg>
        <pc:picChg chg="add del mod">
          <ac:chgData name="Gerjan de Ruiter" userId="a2531a62-2f4d-4e73-a7da-0a31b077d76f" providerId="ADAL" clId="{F6903DEE-7256-42A8-9DAB-319D11C063A3}" dt="2021-06-16T09:31:03.402" v="2580" actId="478"/>
          <ac:picMkLst>
            <pc:docMk/>
            <pc:sldMk cId="250598399" sldId="285"/>
            <ac:picMk id="8196" creationId="{D19400F8-C304-4B41-9DFF-5D7AFF4157AA}"/>
          </ac:picMkLst>
        </pc:picChg>
        <pc:picChg chg="add del">
          <ac:chgData name="Gerjan de Ruiter" userId="a2531a62-2f4d-4e73-a7da-0a31b077d76f" providerId="ADAL" clId="{F6903DEE-7256-42A8-9DAB-319D11C063A3}" dt="2021-06-16T09:30:32.506" v="2579" actId="478"/>
          <ac:picMkLst>
            <pc:docMk/>
            <pc:sldMk cId="250598399" sldId="285"/>
            <ac:picMk id="8198" creationId="{7C70B943-FAAC-44B7-A731-2AEE9A74A3FE}"/>
          </ac:picMkLst>
        </pc:picChg>
        <pc:picChg chg="add mod">
          <ac:chgData name="Gerjan de Ruiter" userId="a2531a62-2f4d-4e73-a7da-0a31b077d76f" providerId="ADAL" clId="{F6903DEE-7256-42A8-9DAB-319D11C063A3}" dt="2021-06-16T09:31:16.778" v="2588" actId="1076"/>
          <ac:picMkLst>
            <pc:docMk/>
            <pc:sldMk cId="250598399" sldId="285"/>
            <ac:picMk id="8200" creationId="{B5157222-C6F9-4E8A-AFA6-82B4D697C0FD}"/>
          </ac:picMkLst>
        </pc:picChg>
      </pc:sldChg>
    </pc:docChg>
  </pc:docChgLst>
  <pc:docChgLst>
    <pc:chgData name="Gerjan de Ruiter" userId="5d7c516b-9dcd-41a8-99d3-54425d29895b" providerId="ADAL" clId="{E63CC30A-A393-4F97-9FD3-C7E2CF00A610}"/>
    <pc:docChg chg="undo custSel addSld delSld modSld sldOrd">
      <pc:chgData name="Gerjan de Ruiter" userId="5d7c516b-9dcd-41a8-99d3-54425d29895b" providerId="ADAL" clId="{E63CC30A-A393-4F97-9FD3-C7E2CF00A610}" dt="2022-06-15T08:38:21.779" v="143" actId="1076"/>
      <pc:docMkLst>
        <pc:docMk/>
      </pc:docMkLst>
      <pc:sldChg chg="addSp modSp mod modNotesTx">
        <pc:chgData name="Gerjan de Ruiter" userId="5d7c516b-9dcd-41a8-99d3-54425d29895b" providerId="ADAL" clId="{E63CC30A-A393-4F97-9FD3-C7E2CF00A610}" dt="2022-06-15T08:10:10.925" v="40" actId="113"/>
        <pc:sldMkLst>
          <pc:docMk/>
          <pc:sldMk cId="142427631" sldId="267"/>
        </pc:sldMkLst>
        <pc:picChg chg="add mod modCrop">
          <ac:chgData name="Gerjan de Ruiter" userId="5d7c516b-9dcd-41a8-99d3-54425d29895b" providerId="ADAL" clId="{E63CC30A-A393-4F97-9FD3-C7E2CF00A610}" dt="2022-06-15T08:04:05.539" v="3" actId="1076"/>
          <ac:picMkLst>
            <pc:docMk/>
            <pc:sldMk cId="142427631" sldId="267"/>
            <ac:picMk id="4" creationId="{42EC64AA-6E52-7739-7878-0B259BAA8EE8}"/>
          </ac:picMkLst>
        </pc:picChg>
      </pc:sldChg>
      <pc:sldChg chg="modSp mod">
        <pc:chgData name="Gerjan de Ruiter" userId="5d7c516b-9dcd-41a8-99d3-54425d29895b" providerId="ADAL" clId="{E63CC30A-A393-4F97-9FD3-C7E2CF00A610}" dt="2022-06-15T08:18:51.435" v="49" actId="14100"/>
        <pc:sldMkLst>
          <pc:docMk/>
          <pc:sldMk cId="3030372108" sldId="269"/>
        </pc:sldMkLst>
        <pc:spChg chg="mod">
          <ac:chgData name="Gerjan de Ruiter" userId="5d7c516b-9dcd-41a8-99d3-54425d29895b" providerId="ADAL" clId="{E63CC30A-A393-4F97-9FD3-C7E2CF00A610}" dt="2022-06-15T08:18:49.219" v="48" actId="14100"/>
          <ac:spMkLst>
            <pc:docMk/>
            <pc:sldMk cId="3030372108" sldId="269"/>
            <ac:spMk id="2" creationId="{8BE04DE5-946A-4192-8A20-538C82ECA3B9}"/>
          </ac:spMkLst>
        </pc:spChg>
        <pc:spChg chg="mod">
          <ac:chgData name="Gerjan de Ruiter" userId="5d7c516b-9dcd-41a8-99d3-54425d29895b" providerId="ADAL" clId="{E63CC30A-A393-4F97-9FD3-C7E2CF00A610}" dt="2022-06-15T08:18:51.435" v="49" actId="14100"/>
          <ac:spMkLst>
            <pc:docMk/>
            <pc:sldMk cId="3030372108" sldId="269"/>
            <ac:spMk id="4" creationId="{A5E367B7-9A35-494A-906E-AB4E18A456F1}"/>
          </ac:spMkLst>
        </pc:spChg>
        <pc:picChg chg="mod">
          <ac:chgData name="Gerjan de Ruiter" userId="5d7c516b-9dcd-41a8-99d3-54425d29895b" providerId="ADAL" clId="{E63CC30A-A393-4F97-9FD3-C7E2CF00A610}" dt="2022-06-15T08:06:59.531" v="28" actId="1076"/>
          <ac:picMkLst>
            <pc:docMk/>
            <pc:sldMk cId="3030372108" sldId="269"/>
            <ac:picMk id="3082" creationId="{CE918BC2-A928-4E60-9419-7305174B41C2}"/>
          </ac:picMkLst>
        </pc:picChg>
      </pc:sldChg>
      <pc:sldChg chg="addSp modSp mod modAnim">
        <pc:chgData name="Gerjan de Ruiter" userId="5d7c516b-9dcd-41a8-99d3-54425d29895b" providerId="ADAL" clId="{E63CC30A-A393-4F97-9FD3-C7E2CF00A610}" dt="2022-06-15T08:19:51.294" v="57" actId="1076"/>
        <pc:sldMkLst>
          <pc:docMk/>
          <pc:sldMk cId="835291688" sldId="270"/>
        </pc:sldMkLst>
        <pc:spChg chg="mod">
          <ac:chgData name="Gerjan de Ruiter" userId="5d7c516b-9dcd-41a8-99d3-54425d29895b" providerId="ADAL" clId="{E63CC30A-A393-4F97-9FD3-C7E2CF00A610}" dt="2022-06-15T08:06:43.667" v="23" actId="1076"/>
          <ac:spMkLst>
            <pc:docMk/>
            <pc:sldMk cId="835291688" sldId="270"/>
            <ac:spMk id="2" creationId="{ABD16E73-686B-4134-B7BF-28E24C5BFC72}"/>
          </ac:spMkLst>
        </pc:spChg>
        <pc:spChg chg="add mod">
          <ac:chgData name="Gerjan de Ruiter" userId="5d7c516b-9dcd-41a8-99d3-54425d29895b" providerId="ADAL" clId="{E63CC30A-A393-4F97-9FD3-C7E2CF00A610}" dt="2022-06-15T08:19:41.571" v="54" actId="1076"/>
          <ac:spMkLst>
            <pc:docMk/>
            <pc:sldMk cId="835291688" sldId="270"/>
            <ac:spMk id="3" creationId="{4CB2D70F-5983-2673-0169-C657D9E16B06}"/>
          </ac:spMkLst>
        </pc:spChg>
        <pc:spChg chg="mod">
          <ac:chgData name="Gerjan de Ruiter" userId="5d7c516b-9dcd-41a8-99d3-54425d29895b" providerId="ADAL" clId="{E63CC30A-A393-4F97-9FD3-C7E2CF00A610}" dt="2022-06-15T08:19:05.147" v="51" actId="113"/>
          <ac:spMkLst>
            <pc:docMk/>
            <pc:sldMk cId="835291688" sldId="270"/>
            <ac:spMk id="4" creationId="{C48B0823-CCD1-43D1-A456-A16B3DC4576B}"/>
          </ac:spMkLst>
        </pc:spChg>
        <pc:spChg chg="add mod">
          <ac:chgData name="Gerjan de Ruiter" userId="5d7c516b-9dcd-41a8-99d3-54425d29895b" providerId="ADAL" clId="{E63CC30A-A393-4F97-9FD3-C7E2CF00A610}" dt="2022-06-15T08:19:51.294" v="57" actId="1076"/>
          <ac:spMkLst>
            <pc:docMk/>
            <pc:sldMk cId="835291688" sldId="270"/>
            <ac:spMk id="11" creationId="{5FA0DE25-10B4-E0A1-44BE-207B20EC8EA1}"/>
          </ac:spMkLst>
        </pc:spChg>
      </pc:sldChg>
      <pc:sldChg chg="del">
        <pc:chgData name="Gerjan de Ruiter" userId="5d7c516b-9dcd-41a8-99d3-54425d29895b" providerId="ADAL" clId="{E63CC30A-A393-4F97-9FD3-C7E2CF00A610}" dt="2022-06-15T08:05:02.675" v="8" actId="47"/>
        <pc:sldMkLst>
          <pc:docMk/>
          <pc:sldMk cId="854702752" sldId="271"/>
        </pc:sldMkLst>
      </pc:sldChg>
      <pc:sldChg chg="del">
        <pc:chgData name="Gerjan de Ruiter" userId="5d7c516b-9dcd-41a8-99d3-54425d29895b" providerId="ADAL" clId="{E63CC30A-A393-4F97-9FD3-C7E2CF00A610}" dt="2022-06-15T08:07:35.973" v="31" actId="47"/>
        <pc:sldMkLst>
          <pc:docMk/>
          <pc:sldMk cId="1708478635" sldId="273"/>
        </pc:sldMkLst>
      </pc:sldChg>
      <pc:sldChg chg="modSp del mod">
        <pc:chgData name="Gerjan de Ruiter" userId="5d7c516b-9dcd-41a8-99d3-54425d29895b" providerId="ADAL" clId="{E63CC30A-A393-4F97-9FD3-C7E2CF00A610}" dt="2022-06-15T08:11:00.317" v="47" actId="2696"/>
        <pc:sldMkLst>
          <pc:docMk/>
          <pc:sldMk cId="765266222" sldId="274"/>
        </pc:sldMkLst>
        <pc:spChg chg="mod">
          <ac:chgData name="Gerjan de Ruiter" userId="5d7c516b-9dcd-41a8-99d3-54425d29895b" providerId="ADAL" clId="{E63CC30A-A393-4F97-9FD3-C7E2CF00A610}" dt="2022-06-15T08:08:12.723" v="35" actId="14100"/>
          <ac:spMkLst>
            <pc:docMk/>
            <pc:sldMk cId="765266222" sldId="274"/>
            <ac:spMk id="2" creationId="{381065FC-9717-4169-9AE8-8FB82FCF8886}"/>
          </ac:spMkLst>
        </pc:spChg>
        <pc:spChg chg="mod">
          <ac:chgData name="Gerjan de Ruiter" userId="5d7c516b-9dcd-41a8-99d3-54425d29895b" providerId="ADAL" clId="{E63CC30A-A393-4F97-9FD3-C7E2CF00A610}" dt="2022-06-15T08:08:15.371" v="36" actId="1076"/>
          <ac:spMkLst>
            <pc:docMk/>
            <pc:sldMk cId="765266222" sldId="274"/>
            <ac:spMk id="4" creationId="{E9E36774-8AD8-4853-8834-7F65911E40D9}"/>
          </ac:spMkLst>
        </pc:spChg>
        <pc:picChg chg="mod">
          <ac:chgData name="Gerjan de Ruiter" userId="5d7c516b-9dcd-41a8-99d3-54425d29895b" providerId="ADAL" clId="{E63CC30A-A393-4F97-9FD3-C7E2CF00A610}" dt="2022-06-15T08:08:20.283" v="37" actId="1076"/>
          <ac:picMkLst>
            <pc:docMk/>
            <pc:sldMk cId="765266222" sldId="274"/>
            <ac:picMk id="6" creationId="{219F4457-5C52-485A-9988-D0F5BEEE974F}"/>
          </ac:picMkLst>
        </pc:picChg>
      </pc:sldChg>
      <pc:sldChg chg="del">
        <pc:chgData name="Gerjan de Ruiter" userId="5d7c516b-9dcd-41a8-99d3-54425d29895b" providerId="ADAL" clId="{E63CC30A-A393-4F97-9FD3-C7E2CF00A610}" dt="2022-06-15T08:05:06.036" v="9" actId="47"/>
        <pc:sldMkLst>
          <pc:docMk/>
          <pc:sldMk cId="898067121" sldId="275"/>
        </pc:sldMkLst>
      </pc:sldChg>
      <pc:sldChg chg="modSp add del mod">
        <pc:chgData name="Gerjan de Ruiter" userId="5d7c516b-9dcd-41a8-99d3-54425d29895b" providerId="ADAL" clId="{E63CC30A-A393-4F97-9FD3-C7E2CF00A610}" dt="2022-06-15T08:11:00.317" v="47" actId="2696"/>
        <pc:sldMkLst>
          <pc:docMk/>
          <pc:sldMk cId="401402752" sldId="277"/>
        </pc:sldMkLst>
        <pc:spChg chg="mod">
          <ac:chgData name="Gerjan de Ruiter" userId="5d7c516b-9dcd-41a8-99d3-54425d29895b" providerId="ADAL" clId="{E63CC30A-A393-4F97-9FD3-C7E2CF00A610}" dt="2022-06-15T08:07:41.395" v="32" actId="14100"/>
          <ac:spMkLst>
            <pc:docMk/>
            <pc:sldMk cId="401402752" sldId="277"/>
            <ac:spMk id="2" creationId="{AB9B26E5-E765-4C7D-A47B-75C6C96B3088}"/>
          </ac:spMkLst>
        </pc:spChg>
      </pc:sldChg>
      <pc:sldChg chg="modSp mod ord">
        <pc:chgData name="Gerjan de Ruiter" userId="5d7c516b-9dcd-41a8-99d3-54425d29895b" providerId="ADAL" clId="{E63CC30A-A393-4F97-9FD3-C7E2CF00A610}" dt="2022-06-15T08:10:18.138" v="42"/>
        <pc:sldMkLst>
          <pc:docMk/>
          <pc:sldMk cId="3377881000" sldId="278"/>
        </pc:sldMkLst>
        <pc:picChg chg="mod">
          <ac:chgData name="Gerjan de Ruiter" userId="5d7c516b-9dcd-41a8-99d3-54425d29895b" providerId="ADAL" clId="{E63CC30A-A393-4F97-9FD3-C7E2CF00A610}" dt="2022-06-15T08:04:47.267" v="7" actId="1076"/>
          <ac:picMkLst>
            <pc:docMk/>
            <pc:sldMk cId="3377881000" sldId="278"/>
            <ac:picMk id="5" creationId="{CECF8A94-B241-440C-9403-EC8070F34724}"/>
          </ac:picMkLst>
        </pc:picChg>
      </pc:sldChg>
      <pc:sldChg chg="del">
        <pc:chgData name="Gerjan de Ruiter" userId="5d7c516b-9dcd-41a8-99d3-54425d29895b" providerId="ADAL" clId="{E63CC30A-A393-4F97-9FD3-C7E2CF00A610}" dt="2022-06-15T08:11:00.317" v="47" actId="2696"/>
        <pc:sldMkLst>
          <pc:docMk/>
          <pc:sldMk cId="2278751284" sldId="279"/>
        </pc:sldMkLst>
      </pc:sldChg>
      <pc:sldChg chg="del">
        <pc:chgData name="Gerjan de Ruiter" userId="5d7c516b-9dcd-41a8-99d3-54425d29895b" providerId="ADAL" clId="{E63CC30A-A393-4F97-9FD3-C7E2CF00A610}" dt="2022-06-15T08:11:00.317" v="47" actId="2696"/>
        <pc:sldMkLst>
          <pc:docMk/>
          <pc:sldMk cId="2253886412" sldId="280"/>
        </pc:sldMkLst>
      </pc:sldChg>
      <pc:sldChg chg="del">
        <pc:chgData name="Gerjan de Ruiter" userId="5d7c516b-9dcd-41a8-99d3-54425d29895b" providerId="ADAL" clId="{E63CC30A-A393-4F97-9FD3-C7E2CF00A610}" dt="2022-06-15T08:11:00.317" v="47" actId="2696"/>
        <pc:sldMkLst>
          <pc:docMk/>
          <pc:sldMk cId="696695311" sldId="281"/>
        </pc:sldMkLst>
      </pc:sldChg>
      <pc:sldChg chg="add del">
        <pc:chgData name="Gerjan de Ruiter" userId="5d7c516b-9dcd-41a8-99d3-54425d29895b" providerId="ADAL" clId="{E63CC30A-A393-4F97-9FD3-C7E2CF00A610}" dt="2022-06-15T08:11:00.317" v="47" actId="2696"/>
        <pc:sldMkLst>
          <pc:docMk/>
          <pc:sldMk cId="3069012412" sldId="282"/>
        </pc:sldMkLst>
      </pc:sldChg>
      <pc:sldChg chg="del">
        <pc:chgData name="Gerjan de Ruiter" userId="5d7c516b-9dcd-41a8-99d3-54425d29895b" providerId="ADAL" clId="{E63CC30A-A393-4F97-9FD3-C7E2CF00A610}" dt="2022-06-15T08:07:04.563" v="29" actId="47"/>
        <pc:sldMkLst>
          <pc:docMk/>
          <pc:sldMk cId="1733398694" sldId="283"/>
        </pc:sldMkLst>
      </pc:sldChg>
      <pc:sldChg chg="modSp del">
        <pc:chgData name="Gerjan de Ruiter" userId="5d7c516b-9dcd-41a8-99d3-54425d29895b" providerId="ADAL" clId="{E63CC30A-A393-4F97-9FD3-C7E2CF00A610}" dt="2022-06-15T08:11:00.317" v="47" actId="2696"/>
        <pc:sldMkLst>
          <pc:docMk/>
          <pc:sldMk cId="936561177" sldId="284"/>
        </pc:sldMkLst>
        <pc:picChg chg="mod">
          <ac:chgData name="Gerjan de Ruiter" userId="5d7c516b-9dcd-41a8-99d3-54425d29895b" providerId="ADAL" clId="{E63CC30A-A393-4F97-9FD3-C7E2CF00A610}" dt="2022-06-15T08:08:30.163" v="38" actId="1076"/>
          <ac:picMkLst>
            <pc:docMk/>
            <pc:sldMk cId="936561177" sldId="284"/>
            <ac:picMk id="7170" creationId="{C46D8215-3775-4E0D-8C18-AFA0ADEDC8AB}"/>
          </ac:picMkLst>
        </pc:picChg>
      </pc:sldChg>
      <pc:sldChg chg="del">
        <pc:chgData name="Gerjan de Ruiter" userId="5d7c516b-9dcd-41a8-99d3-54425d29895b" providerId="ADAL" clId="{E63CC30A-A393-4F97-9FD3-C7E2CF00A610}" dt="2022-06-15T08:07:08.368" v="30" actId="47"/>
        <pc:sldMkLst>
          <pc:docMk/>
          <pc:sldMk cId="250598399" sldId="285"/>
        </pc:sldMkLst>
      </pc:sldChg>
      <pc:sldChg chg="modSp mod">
        <pc:chgData name="Gerjan de Ruiter" userId="5d7c516b-9dcd-41a8-99d3-54425d29895b" providerId="ADAL" clId="{E63CC30A-A393-4F97-9FD3-C7E2CF00A610}" dt="2022-06-15T08:06:54.796" v="27" actId="1076"/>
        <pc:sldMkLst>
          <pc:docMk/>
          <pc:sldMk cId="3661377707" sldId="344"/>
        </pc:sldMkLst>
        <pc:spChg chg="mod">
          <ac:chgData name="Gerjan de Ruiter" userId="5d7c516b-9dcd-41a8-99d3-54425d29895b" providerId="ADAL" clId="{E63CC30A-A393-4F97-9FD3-C7E2CF00A610}" dt="2022-06-15T08:06:49.787" v="25" actId="1076"/>
          <ac:spMkLst>
            <pc:docMk/>
            <pc:sldMk cId="3661377707" sldId="344"/>
            <ac:spMk id="2" creationId="{2F72E76B-FF3A-41B6-90B2-A407D7896B1A}"/>
          </ac:spMkLst>
        </pc:spChg>
        <pc:picChg chg="mod">
          <ac:chgData name="Gerjan de Ruiter" userId="5d7c516b-9dcd-41a8-99d3-54425d29895b" providerId="ADAL" clId="{E63CC30A-A393-4F97-9FD3-C7E2CF00A610}" dt="2022-06-15T08:06:54.796" v="27" actId="1076"/>
          <ac:picMkLst>
            <pc:docMk/>
            <pc:sldMk cId="3661377707" sldId="344"/>
            <ac:picMk id="2050" creationId="{10EE2F7C-37F5-4BF2-A23D-9A1AEB591A0F}"/>
          </ac:picMkLst>
        </pc:picChg>
      </pc:sldChg>
      <pc:sldChg chg="modSp">
        <pc:chgData name="Gerjan de Ruiter" userId="5d7c516b-9dcd-41a8-99d3-54425d29895b" providerId="ADAL" clId="{E63CC30A-A393-4F97-9FD3-C7E2CF00A610}" dt="2022-06-15T08:05:54.794" v="18" actId="1076"/>
        <pc:sldMkLst>
          <pc:docMk/>
          <pc:sldMk cId="3506261688" sldId="346"/>
        </pc:sldMkLst>
        <pc:picChg chg="mod">
          <ac:chgData name="Gerjan de Ruiter" userId="5d7c516b-9dcd-41a8-99d3-54425d29895b" providerId="ADAL" clId="{E63CC30A-A393-4F97-9FD3-C7E2CF00A610}" dt="2022-06-15T08:05:54.794" v="18" actId="1076"/>
          <ac:picMkLst>
            <pc:docMk/>
            <pc:sldMk cId="3506261688" sldId="346"/>
            <ac:picMk id="1026" creationId="{021470BF-82AD-4E99-9E87-BB0015C4ABC3}"/>
          </ac:picMkLst>
        </pc:picChg>
      </pc:sldChg>
      <pc:sldChg chg="modSp">
        <pc:chgData name="Gerjan de Ruiter" userId="5d7c516b-9dcd-41a8-99d3-54425d29895b" providerId="ADAL" clId="{E63CC30A-A393-4F97-9FD3-C7E2CF00A610}" dt="2022-06-15T08:24:40.228" v="74" actId="1036"/>
        <pc:sldMkLst>
          <pc:docMk/>
          <pc:sldMk cId="3615742474" sldId="347"/>
        </pc:sldMkLst>
        <pc:picChg chg="mod">
          <ac:chgData name="Gerjan de Ruiter" userId="5d7c516b-9dcd-41a8-99d3-54425d29895b" providerId="ADAL" clId="{E63CC30A-A393-4F97-9FD3-C7E2CF00A610}" dt="2022-06-15T08:24:31.233" v="71" actId="1076"/>
          <ac:picMkLst>
            <pc:docMk/>
            <pc:sldMk cId="3615742474" sldId="347"/>
            <ac:picMk id="4098" creationId="{83E4B289-539D-4107-B6B2-687C69662881}"/>
          </ac:picMkLst>
        </pc:picChg>
        <pc:picChg chg="mod">
          <ac:chgData name="Gerjan de Ruiter" userId="5d7c516b-9dcd-41a8-99d3-54425d29895b" providerId="ADAL" clId="{E63CC30A-A393-4F97-9FD3-C7E2CF00A610}" dt="2022-06-15T08:24:40.228" v="74" actId="1036"/>
          <ac:picMkLst>
            <pc:docMk/>
            <pc:sldMk cId="3615742474" sldId="347"/>
            <ac:picMk id="4100" creationId="{31C0ECAF-DC7F-41AE-A147-6ED88BB7A243}"/>
          </ac:picMkLst>
        </pc:picChg>
      </pc:sldChg>
      <pc:sldChg chg="modSp mod">
        <pc:chgData name="Gerjan de Ruiter" userId="5d7c516b-9dcd-41a8-99d3-54425d29895b" providerId="ADAL" clId="{E63CC30A-A393-4F97-9FD3-C7E2CF00A610}" dt="2022-06-15T08:38:15.707" v="142" actId="1076"/>
        <pc:sldMkLst>
          <pc:docMk/>
          <pc:sldMk cId="1073633560" sldId="348"/>
        </pc:sldMkLst>
        <pc:spChg chg="mod">
          <ac:chgData name="Gerjan de Ruiter" userId="5d7c516b-9dcd-41a8-99d3-54425d29895b" providerId="ADAL" clId="{E63CC30A-A393-4F97-9FD3-C7E2CF00A610}" dt="2022-06-15T08:38:12.691" v="141" actId="14100"/>
          <ac:spMkLst>
            <pc:docMk/>
            <pc:sldMk cId="1073633560" sldId="348"/>
            <ac:spMk id="2" creationId="{84844E20-ACE2-47F9-A466-ADD7837B0DB3}"/>
          </ac:spMkLst>
        </pc:spChg>
        <pc:spChg chg="mod">
          <ac:chgData name="Gerjan de Ruiter" userId="5d7c516b-9dcd-41a8-99d3-54425d29895b" providerId="ADAL" clId="{E63CC30A-A393-4F97-9FD3-C7E2CF00A610}" dt="2022-06-15T08:38:15.707" v="142" actId="1076"/>
          <ac:spMkLst>
            <pc:docMk/>
            <pc:sldMk cId="1073633560" sldId="348"/>
            <ac:spMk id="4" creationId="{A7BFE9CC-BABD-4C7A-B5D1-A7902125BBD5}"/>
          </ac:spMkLst>
        </pc:spChg>
      </pc:sldChg>
      <pc:sldChg chg="modSp mod modAnim">
        <pc:chgData name="Gerjan de Ruiter" userId="5d7c516b-9dcd-41a8-99d3-54425d29895b" providerId="ADAL" clId="{E63CC30A-A393-4F97-9FD3-C7E2CF00A610}" dt="2022-06-15T08:24:59.039" v="76"/>
        <pc:sldMkLst>
          <pc:docMk/>
          <pc:sldMk cId="1118314326" sldId="349"/>
        </pc:sldMkLst>
        <pc:spChg chg="mod">
          <ac:chgData name="Gerjan de Ruiter" userId="5d7c516b-9dcd-41a8-99d3-54425d29895b" providerId="ADAL" clId="{E63CC30A-A393-4F97-9FD3-C7E2CF00A610}" dt="2022-06-15T08:06:19.259" v="21" actId="14100"/>
          <ac:spMkLst>
            <pc:docMk/>
            <pc:sldMk cId="1118314326" sldId="349"/>
            <ac:spMk id="2" creationId="{06FFD05E-521D-4CBA-AC66-D7A8BDD03963}"/>
          </ac:spMkLst>
        </pc:spChg>
        <pc:picChg chg="mod">
          <ac:chgData name="Gerjan de Ruiter" userId="5d7c516b-9dcd-41a8-99d3-54425d29895b" providerId="ADAL" clId="{E63CC30A-A393-4F97-9FD3-C7E2CF00A610}" dt="2022-06-15T08:24:45.850" v="75" actId="1076"/>
          <ac:picMkLst>
            <pc:docMk/>
            <pc:sldMk cId="1118314326" sldId="349"/>
            <ac:picMk id="8196" creationId="{5CEDB902-2374-4E8F-9B45-4E54129FF977}"/>
          </ac:picMkLst>
        </pc:picChg>
      </pc:sldChg>
      <pc:sldChg chg="modSp mod">
        <pc:chgData name="Gerjan de Ruiter" userId="5d7c516b-9dcd-41a8-99d3-54425d29895b" providerId="ADAL" clId="{E63CC30A-A393-4F97-9FD3-C7E2CF00A610}" dt="2022-06-15T08:25:03.658" v="78" actId="1076"/>
        <pc:sldMkLst>
          <pc:docMk/>
          <pc:sldMk cId="2648278028" sldId="351"/>
        </pc:sldMkLst>
        <pc:spChg chg="mod">
          <ac:chgData name="Gerjan de Ruiter" userId="5d7c516b-9dcd-41a8-99d3-54425d29895b" providerId="ADAL" clId="{E63CC30A-A393-4F97-9FD3-C7E2CF00A610}" dt="2022-06-15T08:06:14.259" v="20" actId="1076"/>
          <ac:spMkLst>
            <pc:docMk/>
            <pc:sldMk cId="2648278028" sldId="351"/>
            <ac:spMk id="2" creationId="{8C6F7301-8896-4D7E-969D-A16543FF9889}"/>
          </ac:spMkLst>
        </pc:spChg>
        <pc:picChg chg="mod">
          <ac:chgData name="Gerjan de Ruiter" userId="5d7c516b-9dcd-41a8-99d3-54425d29895b" providerId="ADAL" clId="{E63CC30A-A393-4F97-9FD3-C7E2CF00A610}" dt="2022-06-15T08:25:02.398" v="77" actId="1076"/>
          <ac:picMkLst>
            <pc:docMk/>
            <pc:sldMk cId="2648278028" sldId="351"/>
            <ac:picMk id="2052" creationId="{DD09DDEB-E0D3-403C-B528-7761BD68F092}"/>
          </ac:picMkLst>
        </pc:picChg>
        <pc:picChg chg="mod">
          <ac:chgData name="Gerjan de Ruiter" userId="5d7c516b-9dcd-41a8-99d3-54425d29895b" providerId="ADAL" clId="{E63CC30A-A393-4F97-9FD3-C7E2CF00A610}" dt="2022-06-15T08:25:03.658" v="78" actId="1076"/>
          <ac:picMkLst>
            <pc:docMk/>
            <pc:sldMk cId="2648278028" sldId="351"/>
            <ac:picMk id="2056" creationId="{7D50C582-5A07-45ED-A517-6A188330777F}"/>
          </ac:picMkLst>
        </pc:picChg>
      </pc:sldChg>
      <pc:sldChg chg="modSp mod">
        <pc:chgData name="Gerjan de Ruiter" userId="5d7c516b-9dcd-41a8-99d3-54425d29895b" providerId="ADAL" clId="{E63CC30A-A393-4F97-9FD3-C7E2CF00A610}" dt="2022-06-15T08:38:21.779" v="143" actId="1076"/>
        <pc:sldMkLst>
          <pc:docMk/>
          <pc:sldMk cId="2695178424" sldId="352"/>
        </pc:sldMkLst>
        <pc:spChg chg="mod">
          <ac:chgData name="Gerjan de Ruiter" userId="5d7c516b-9dcd-41a8-99d3-54425d29895b" providerId="ADAL" clId="{E63CC30A-A393-4F97-9FD3-C7E2CF00A610}" dt="2022-06-15T08:05:25.363" v="13" actId="1076"/>
          <ac:spMkLst>
            <pc:docMk/>
            <pc:sldMk cId="2695178424" sldId="352"/>
            <ac:spMk id="2" creationId="{00000000-0000-0000-0000-000000000000}"/>
          </ac:spMkLst>
        </pc:spChg>
        <pc:spChg chg="mod">
          <ac:chgData name="Gerjan de Ruiter" userId="5d7c516b-9dcd-41a8-99d3-54425d29895b" providerId="ADAL" clId="{E63CC30A-A393-4F97-9FD3-C7E2CF00A610}" dt="2022-06-15T08:05:29.129" v="15" actId="5793"/>
          <ac:spMkLst>
            <pc:docMk/>
            <pc:sldMk cId="2695178424" sldId="352"/>
            <ac:spMk id="4" creationId="{B0948153-66DE-4113-8F28-DB423660827E}"/>
          </ac:spMkLst>
        </pc:spChg>
        <pc:picChg chg="mod">
          <ac:chgData name="Gerjan de Ruiter" userId="5d7c516b-9dcd-41a8-99d3-54425d29895b" providerId="ADAL" clId="{E63CC30A-A393-4F97-9FD3-C7E2CF00A610}" dt="2022-06-15T08:38:21.779" v="143" actId="1076"/>
          <ac:picMkLst>
            <pc:docMk/>
            <pc:sldMk cId="2695178424" sldId="352"/>
            <ac:picMk id="5" creationId="{38D86C39-D083-47F1-B525-E570CCBE1C5F}"/>
          </ac:picMkLst>
        </pc:picChg>
      </pc:sldChg>
      <pc:sldChg chg="del">
        <pc:chgData name="Gerjan de Ruiter" userId="5d7c516b-9dcd-41a8-99d3-54425d29895b" providerId="ADAL" clId="{E63CC30A-A393-4F97-9FD3-C7E2CF00A610}" dt="2022-06-15T08:05:17.589" v="10" actId="47"/>
        <pc:sldMkLst>
          <pc:docMk/>
          <pc:sldMk cId="4098290990" sldId="353"/>
        </pc:sldMkLst>
      </pc:sldChg>
      <pc:sldChg chg="addSp delSp modSp new mod modAnim">
        <pc:chgData name="Gerjan de Ruiter" userId="5d7c516b-9dcd-41a8-99d3-54425d29895b" providerId="ADAL" clId="{E63CC30A-A393-4F97-9FD3-C7E2CF00A610}" dt="2022-06-15T08:26:33.019" v="102" actId="14100"/>
        <pc:sldMkLst>
          <pc:docMk/>
          <pc:sldMk cId="1110518954" sldId="355"/>
        </pc:sldMkLst>
        <pc:spChg chg="mod">
          <ac:chgData name="Gerjan de Ruiter" userId="5d7c516b-9dcd-41a8-99d3-54425d29895b" providerId="ADAL" clId="{E63CC30A-A393-4F97-9FD3-C7E2CF00A610}" dt="2022-06-15T08:26:17.916" v="99" actId="20577"/>
          <ac:spMkLst>
            <pc:docMk/>
            <pc:sldMk cId="1110518954" sldId="355"/>
            <ac:spMk id="2" creationId="{E97C7744-FF85-237A-BFCC-35F7E7F88E62}"/>
          </ac:spMkLst>
        </pc:spChg>
        <pc:spChg chg="del">
          <ac:chgData name="Gerjan de Ruiter" userId="5d7c516b-9dcd-41a8-99d3-54425d29895b" providerId="ADAL" clId="{E63CC30A-A393-4F97-9FD3-C7E2CF00A610}" dt="2022-06-15T08:26:13.366" v="80"/>
          <ac:spMkLst>
            <pc:docMk/>
            <pc:sldMk cId="1110518954" sldId="355"/>
            <ac:spMk id="3" creationId="{B34FED7B-B069-8039-0047-B6A1AFF2C3A6}"/>
          </ac:spMkLst>
        </pc:spChg>
        <pc:picChg chg="add mod">
          <ac:chgData name="Gerjan de Ruiter" userId="5d7c516b-9dcd-41a8-99d3-54425d29895b" providerId="ADAL" clId="{E63CC30A-A393-4F97-9FD3-C7E2CF00A610}" dt="2022-06-15T08:26:33.019" v="102" actId="14100"/>
          <ac:picMkLst>
            <pc:docMk/>
            <pc:sldMk cId="1110518954" sldId="355"/>
            <ac:picMk id="4" creationId="{DAAEA034-83BB-08EC-BDF9-3AF43DE78392}"/>
          </ac:picMkLst>
        </pc:picChg>
      </pc:sldChg>
      <pc:sldChg chg="addSp delSp modSp new del mod modClrScheme chgLayout">
        <pc:chgData name="Gerjan de Ruiter" userId="5d7c516b-9dcd-41a8-99d3-54425d29895b" providerId="ADAL" clId="{E63CC30A-A393-4F97-9FD3-C7E2CF00A610}" dt="2022-06-15T08:24:29.293" v="70" actId="47"/>
        <pc:sldMkLst>
          <pc:docMk/>
          <pc:sldMk cId="1710656212" sldId="355"/>
        </pc:sldMkLst>
        <pc:spChg chg="del mod ord">
          <ac:chgData name="Gerjan de Ruiter" userId="5d7c516b-9dcd-41a8-99d3-54425d29895b" providerId="ADAL" clId="{E63CC30A-A393-4F97-9FD3-C7E2CF00A610}" dt="2022-06-15T08:21:30.414" v="59" actId="700"/>
          <ac:spMkLst>
            <pc:docMk/>
            <pc:sldMk cId="1710656212" sldId="355"/>
            <ac:spMk id="2" creationId="{BDAE0AA3-D672-BE1E-C6F9-03FC9F356322}"/>
          </ac:spMkLst>
        </pc:spChg>
        <pc:spChg chg="del mod ord">
          <ac:chgData name="Gerjan de Ruiter" userId="5d7c516b-9dcd-41a8-99d3-54425d29895b" providerId="ADAL" clId="{E63CC30A-A393-4F97-9FD3-C7E2CF00A610}" dt="2022-06-15T08:21:30.414" v="59" actId="700"/>
          <ac:spMkLst>
            <pc:docMk/>
            <pc:sldMk cId="1710656212" sldId="355"/>
            <ac:spMk id="3" creationId="{50ADD71E-57E3-3E7E-9505-1522F52D3714}"/>
          </ac:spMkLst>
        </pc:spChg>
        <pc:spChg chg="del mod ord">
          <ac:chgData name="Gerjan de Ruiter" userId="5d7c516b-9dcd-41a8-99d3-54425d29895b" providerId="ADAL" clId="{E63CC30A-A393-4F97-9FD3-C7E2CF00A610}" dt="2022-06-15T08:21:30.414" v="59" actId="700"/>
          <ac:spMkLst>
            <pc:docMk/>
            <pc:sldMk cId="1710656212" sldId="355"/>
            <ac:spMk id="4" creationId="{168077EB-5CC0-4BAC-EC42-ACFB5DA0B365}"/>
          </ac:spMkLst>
        </pc:spChg>
        <pc:spChg chg="add del mod ord">
          <ac:chgData name="Gerjan de Ruiter" userId="5d7c516b-9dcd-41a8-99d3-54425d29895b" providerId="ADAL" clId="{E63CC30A-A393-4F97-9FD3-C7E2CF00A610}" dt="2022-06-15T08:21:35.111" v="60" actId="700"/>
          <ac:spMkLst>
            <pc:docMk/>
            <pc:sldMk cId="1710656212" sldId="355"/>
            <ac:spMk id="5" creationId="{DA490D3C-B023-4ECC-7780-642ADAA46F57}"/>
          </ac:spMkLst>
        </pc:spChg>
        <pc:spChg chg="add del mod ord">
          <ac:chgData name="Gerjan de Ruiter" userId="5d7c516b-9dcd-41a8-99d3-54425d29895b" providerId="ADAL" clId="{E63CC30A-A393-4F97-9FD3-C7E2CF00A610}" dt="2022-06-15T08:21:35.111" v="60" actId="700"/>
          <ac:spMkLst>
            <pc:docMk/>
            <pc:sldMk cId="1710656212" sldId="355"/>
            <ac:spMk id="6" creationId="{0D0FE9B0-EC0F-2CEB-AAAE-3E09B51883F9}"/>
          </ac:spMkLst>
        </pc:spChg>
        <pc:spChg chg="add del mod ord">
          <ac:chgData name="Gerjan de Ruiter" userId="5d7c516b-9dcd-41a8-99d3-54425d29895b" providerId="ADAL" clId="{E63CC30A-A393-4F97-9FD3-C7E2CF00A610}" dt="2022-06-15T08:21:35.111" v="60" actId="700"/>
          <ac:spMkLst>
            <pc:docMk/>
            <pc:sldMk cId="1710656212" sldId="355"/>
            <ac:spMk id="7" creationId="{29A98216-10B2-E153-2531-5B49F9F57591}"/>
          </ac:spMkLst>
        </pc:spChg>
        <pc:spChg chg="add del mod ord">
          <ac:chgData name="Gerjan de Ruiter" userId="5d7c516b-9dcd-41a8-99d3-54425d29895b" providerId="ADAL" clId="{E63CC30A-A393-4F97-9FD3-C7E2CF00A610}" dt="2022-06-15T08:21:39.805" v="63" actId="26606"/>
          <ac:spMkLst>
            <pc:docMk/>
            <pc:sldMk cId="1710656212" sldId="355"/>
            <ac:spMk id="8" creationId="{679C6175-8037-405F-1BC3-051489B8280C}"/>
          </ac:spMkLst>
        </pc:spChg>
        <pc:spChg chg="add mod">
          <ac:chgData name="Gerjan de Ruiter" userId="5d7c516b-9dcd-41a8-99d3-54425d29895b" providerId="ADAL" clId="{E63CC30A-A393-4F97-9FD3-C7E2CF00A610}" dt="2022-06-15T08:21:39.805" v="63" actId="26606"/>
          <ac:spMkLst>
            <pc:docMk/>
            <pc:sldMk cId="1710656212" sldId="355"/>
            <ac:spMk id="1031" creationId="{338A219B-9136-A802-DE5F-B6FEBD56D4EA}"/>
          </ac:spMkLst>
        </pc:spChg>
        <pc:picChg chg="add mod">
          <ac:chgData name="Gerjan de Ruiter" userId="5d7c516b-9dcd-41a8-99d3-54425d29895b" providerId="ADAL" clId="{E63CC30A-A393-4F97-9FD3-C7E2CF00A610}" dt="2022-06-15T08:24:22.233" v="69" actId="1076"/>
          <ac:picMkLst>
            <pc:docMk/>
            <pc:sldMk cId="1710656212" sldId="355"/>
            <ac:picMk id="1026" creationId="{5F08494E-85E9-8718-2D43-4F1F2336BA44}"/>
          </ac:picMkLst>
        </pc:picChg>
      </pc:sldChg>
      <pc:sldChg chg="addSp delSp modSp new mod modClrScheme modAnim chgLayout">
        <pc:chgData name="Gerjan de Ruiter" userId="5d7c516b-9dcd-41a8-99d3-54425d29895b" providerId="ADAL" clId="{E63CC30A-A393-4F97-9FD3-C7E2CF00A610}" dt="2022-06-15T08:37:59.403" v="140" actId="1076"/>
        <pc:sldMkLst>
          <pc:docMk/>
          <pc:sldMk cId="3449219013" sldId="356"/>
        </pc:sldMkLst>
        <pc:spChg chg="del mod ord">
          <ac:chgData name="Gerjan de Ruiter" userId="5d7c516b-9dcd-41a8-99d3-54425d29895b" providerId="ADAL" clId="{E63CC30A-A393-4F97-9FD3-C7E2CF00A610}" dt="2022-06-15T08:31:14.575" v="104" actId="700"/>
          <ac:spMkLst>
            <pc:docMk/>
            <pc:sldMk cId="3449219013" sldId="356"/>
            <ac:spMk id="2" creationId="{B444F83E-BE60-067D-4BC6-6D6F3C83149E}"/>
          </ac:spMkLst>
        </pc:spChg>
        <pc:spChg chg="del mod ord">
          <ac:chgData name="Gerjan de Ruiter" userId="5d7c516b-9dcd-41a8-99d3-54425d29895b" providerId="ADAL" clId="{E63CC30A-A393-4F97-9FD3-C7E2CF00A610}" dt="2022-06-15T08:31:14.575" v="104" actId="700"/>
          <ac:spMkLst>
            <pc:docMk/>
            <pc:sldMk cId="3449219013" sldId="356"/>
            <ac:spMk id="3" creationId="{2999945A-03A4-7C8D-4FA2-ACDB52E2FD11}"/>
          </ac:spMkLst>
        </pc:spChg>
        <pc:spChg chg="del">
          <ac:chgData name="Gerjan de Ruiter" userId="5d7c516b-9dcd-41a8-99d3-54425d29895b" providerId="ADAL" clId="{E63CC30A-A393-4F97-9FD3-C7E2CF00A610}" dt="2022-06-15T08:31:14.575" v="104" actId="700"/>
          <ac:spMkLst>
            <pc:docMk/>
            <pc:sldMk cId="3449219013" sldId="356"/>
            <ac:spMk id="4" creationId="{51E591AF-19D3-FB82-89F9-C8B63916EC10}"/>
          </ac:spMkLst>
        </pc:spChg>
        <pc:spChg chg="add mod ord">
          <ac:chgData name="Gerjan de Ruiter" userId="5d7c516b-9dcd-41a8-99d3-54425d29895b" providerId="ADAL" clId="{E63CC30A-A393-4F97-9FD3-C7E2CF00A610}" dt="2022-06-15T08:31:40.534" v="136" actId="122"/>
          <ac:spMkLst>
            <pc:docMk/>
            <pc:sldMk cId="3449219013" sldId="356"/>
            <ac:spMk id="5" creationId="{98EF2ACC-52BB-7507-686E-92F9D6F52B0A}"/>
          </ac:spMkLst>
        </pc:spChg>
        <pc:spChg chg="add del mod ord">
          <ac:chgData name="Gerjan de Ruiter" userId="5d7c516b-9dcd-41a8-99d3-54425d29895b" providerId="ADAL" clId="{E63CC30A-A393-4F97-9FD3-C7E2CF00A610}" dt="2022-06-15T08:31:21.947" v="105"/>
          <ac:spMkLst>
            <pc:docMk/>
            <pc:sldMk cId="3449219013" sldId="356"/>
            <ac:spMk id="6" creationId="{83B094BF-B488-D6EC-58F9-D1C8F05ADCD4}"/>
          </ac:spMkLst>
        </pc:spChg>
        <pc:picChg chg="add mod">
          <ac:chgData name="Gerjan de Ruiter" userId="5d7c516b-9dcd-41a8-99d3-54425d29895b" providerId="ADAL" clId="{E63CC30A-A393-4F97-9FD3-C7E2CF00A610}" dt="2022-06-15T08:37:59.403" v="140" actId="1076"/>
          <ac:picMkLst>
            <pc:docMk/>
            <pc:sldMk cId="3449219013" sldId="356"/>
            <ac:picMk id="7" creationId="{5E496420-4F9F-8A63-21E1-F350B5015012}"/>
          </ac:picMkLst>
        </pc:picChg>
      </pc:sldChg>
    </pc:docChg>
  </pc:docChgLst>
  <pc:docChgLst>
    <pc:chgData name="Gerjan de Ruiter" userId="5d7c516b-9dcd-41a8-99d3-54425d29895b" providerId="ADAL" clId="{F8470C44-4C19-4AB7-96EF-03F4E5BA71CC}"/>
    <pc:docChg chg="custSel addSld modSld">
      <pc:chgData name="Gerjan de Ruiter" userId="5d7c516b-9dcd-41a8-99d3-54425d29895b" providerId="ADAL" clId="{F8470C44-4C19-4AB7-96EF-03F4E5BA71CC}" dt="2022-05-11T08:18:49.955" v="29"/>
      <pc:docMkLst>
        <pc:docMk/>
      </pc:docMkLst>
      <pc:sldChg chg="modSp add mod">
        <pc:chgData name="Gerjan de Ruiter" userId="5d7c516b-9dcd-41a8-99d3-54425d29895b" providerId="ADAL" clId="{F8470C44-4C19-4AB7-96EF-03F4E5BA71CC}" dt="2022-05-11T08:14:24.610" v="17" actId="1076"/>
        <pc:sldMkLst>
          <pc:docMk/>
          <pc:sldMk cId="2510884225" sldId="262"/>
        </pc:sldMkLst>
        <pc:spChg chg="mod">
          <ac:chgData name="Gerjan de Ruiter" userId="5d7c516b-9dcd-41a8-99d3-54425d29895b" providerId="ADAL" clId="{F8470C44-4C19-4AB7-96EF-03F4E5BA71CC}" dt="2022-05-11T08:14:24.610" v="17" actId="1076"/>
          <ac:spMkLst>
            <pc:docMk/>
            <pc:sldMk cId="2510884225" sldId="262"/>
            <ac:spMk id="2" creationId="{00000000-0000-0000-0000-000000000000}"/>
          </ac:spMkLst>
        </pc:spChg>
        <pc:spChg chg="mod">
          <ac:chgData name="Gerjan de Ruiter" userId="5d7c516b-9dcd-41a8-99d3-54425d29895b" providerId="ADAL" clId="{F8470C44-4C19-4AB7-96EF-03F4E5BA71CC}" dt="2022-05-11T08:14:22.505" v="16" actId="1076"/>
          <ac:spMkLst>
            <pc:docMk/>
            <pc:sldMk cId="2510884225" sldId="262"/>
            <ac:spMk id="4" creationId="{B0948153-66DE-4113-8F28-DB423660827E}"/>
          </ac:spMkLst>
        </pc:spChg>
        <pc:picChg chg="mod">
          <ac:chgData name="Gerjan de Ruiter" userId="5d7c516b-9dcd-41a8-99d3-54425d29895b" providerId="ADAL" clId="{F8470C44-4C19-4AB7-96EF-03F4E5BA71CC}" dt="2022-05-11T08:14:18.674" v="15" actId="1076"/>
          <ac:picMkLst>
            <pc:docMk/>
            <pc:sldMk cId="2510884225" sldId="262"/>
            <ac:picMk id="5" creationId="{38D86C39-D083-47F1-B525-E570CCBE1C5F}"/>
          </ac:picMkLst>
        </pc:picChg>
      </pc:sldChg>
      <pc:sldChg chg="delSp modSp delDesignElem">
        <pc:chgData name="Gerjan de Ruiter" userId="5d7c516b-9dcd-41a8-99d3-54425d29895b" providerId="ADAL" clId="{F8470C44-4C19-4AB7-96EF-03F4E5BA71CC}" dt="2022-05-11T08:13:30.388" v="6" actId="478"/>
        <pc:sldMkLst>
          <pc:docMk/>
          <pc:sldMk cId="142427631" sldId="267"/>
        </pc:sldMkLst>
        <pc:spChg chg="del">
          <ac:chgData name="Gerjan de Ruiter" userId="5d7c516b-9dcd-41a8-99d3-54425d29895b" providerId="ADAL" clId="{F8470C44-4C19-4AB7-96EF-03F4E5BA71CC}" dt="2022-05-11T08:13:24.901" v="1"/>
          <ac:spMkLst>
            <pc:docMk/>
            <pc:sldMk cId="142427631" sldId="267"/>
            <ac:spMk id="10" creationId="{07322A9E-F1EC-405E-8971-BA906EFFCCB8}"/>
          </ac:spMkLst>
        </pc:spChg>
        <pc:spChg chg="del">
          <ac:chgData name="Gerjan de Ruiter" userId="5d7c516b-9dcd-41a8-99d3-54425d29895b" providerId="ADAL" clId="{F8470C44-4C19-4AB7-96EF-03F4E5BA71CC}" dt="2022-05-11T08:13:24.901" v="1"/>
          <ac:spMkLst>
            <pc:docMk/>
            <pc:sldMk cId="142427631" sldId="267"/>
            <ac:spMk id="12" creationId="{A5704422-1118-4FD1-95AD-29A064EB80D9}"/>
          </ac:spMkLst>
        </pc:spChg>
        <pc:spChg chg="del">
          <ac:chgData name="Gerjan de Ruiter" userId="5d7c516b-9dcd-41a8-99d3-54425d29895b" providerId="ADAL" clId="{F8470C44-4C19-4AB7-96EF-03F4E5BA71CC}" dt="2022-05-11T08:13:24.901" v="1"/>
          <ac:spMkLst>
            <pc:docMk/>
            <pc:sldMk cId="142427631" sldId="267"/>
            <ac:spMk id="14" creationId="{A88B2AAA-B805-498E-A9E6-98B885855498}"/>
          </ac:spMkLst>
        </pc:spChg>
        <pc:spChg chg="del">
          <ac:chgData name="Gerjan de Ruiter" userId="5d7c516b-9dcd-41a8-99d3-54425d29895b" providerId="ADAL" clId="{F8470C44-4C19-4AB7-96EF-03F4E5BA71CC}" dt="2022-05-11T08:13:24.901" v="1"/>
          <ac:spMkLst>
            <pc:docMk/>
            <pc:sldMk cId="142427631" sldId="267"/>
            <ac:spMk id="16" creationId="{9B8051E0-19D7-43E1-BFD9-E6DBFEB3A3F1}"/>
          </ac:spMkLst>
        </pc:spChg>
        <pc:spChg chg="del">
          <ac:chgData name="Gerjan de Ruiter" userId="5d7c516b-9dcd-41a8-99d3-54425d29895b" providerId="ADAL" clId="{F8470C44-4C19-4AB7-96EF-03F4E5BA71CC}" dt="2022-05-11T08:13:24.901" v="1"/>
          <ac:spMkLst>
            <pc:docMk/>
            <pc:sldMk cId="142427631" sldId="267"/>
            <ac:spMk id="18" creationId="{4EDB2B02-86A2-46F5-A4BE-B7D9B10411D6}"/>
          </ac:spMkLst>
        </pc:spChg>
        <pc:spChg chg="del">
          <ac:chgData name="Gerjan de Ruiter" userId="5d7c516b-9dcd-41a8-99d3-54425d29895b" providerId="ADAL" clId="{F8470C44-4C19-4AB7-96EF-03F4E5BA71CC}" dt="2022-05-11T08:13:24.901" v="1"/>
          <ac:spMkLst>
            <pc:docMk/>
            <pc:sldMk cId="142427631" sldId="267"/>
            <ac:spMk id="20" creationId="{43954639-FB5D-41F4-9560-6F6DFE778425}"/>
          </ac:spMkLst>
        </pc:spChg>
        <pc:spChg chg="del">
          <ac:chgData name="Gerjan de Ruiter" userId="5d7c516b-9dcd-41a8-99d3-54425d29895b" providerId="ADAL" clId="{F8470C44-4C19-4AB7-96EF-03F4E5BA71CC}" dt="2022-05-11T08:13:24.901" v="1"/>
          <ac:spMkLst>
            <pc:docMk/>
            <pc:sldMk cId="142427631" sldId="267"/>
            <ac:spMk id="22" creationId="{E898931C-0323-41FA-A036-20F818B1FF81}"/>
          </ac:spMkLst>
        </pc:spChg>
        <pc:spChg chg="del">
          <ac:chgData name="Gerjan de Ruiter" userId="5d7c516b-9dcd-41a8-99d3-54425d29895b" providerId="ADAL" clId="{F8470C44-4C19-4AB7-96EF-03F4E5BA71CC}" dt="2022-05-11T08:13:24.901" v="1"/>
          <ac:spMkLst>
            <pc:docMk/>
            <pc:sldMk cId="142427631" sldId="267"/>
            <ac:spMk id="24" creationId="{89AFE9DD-0792-4B98-B4EB-97ACA17E6AA8}"/>
          </ac:spMkLst>
        </pc:spChg>
        <pc:spChg chg="del">
          <ac:chgData name="Gerjan de Ruiter" userId="5d7c516b-9dcd-41a8-99d3-54425d29895b" providerId="ADAL" clId="{F8470C44-4C19-4AB7-96EF-03F4E5BA71CC}" dt="2022-05-11T08:13:24.901" v="1"/>
          <ac:spMkLst>
            <pc:docMk/>
            <pc:sldMk cId="142427631" sldId="267"/>
            <ac:spMk id="26" creationId="{3981F5C4-9AE1-404E-AF44-A4E6DB374F9D}"/>
          </ac:spMkLst>
        </pc:spChg>
        <pc:spChg chg="del">
          <ac:chgData name="Gerjan de Ruiter" userId="5d7c516b-9dcd-41a8-99d3-54425d29895b" providerId="ADAL" clId="{F8470C44-4C19-4AB7-96EF-03F4E5BA71CC}" dt="2022-05-11T08:13:24.901" v="1"/>
          <ac:spMkLst>
            <pc:docMk/>
            <pc:sldMk cId="142427631" sldId="267"/>
            <ac:spMk id="28" creationId="{763C1781-8726-4FAC-8C45-FF40376BE409}"/>
          </ac:spMkLst>
        </pc:spChg>
        <pc:spChg chg="del">
          <ac:chgData name="Gerjan de Ruiter" userId="5d7c516b-9dcd-41a8-99d3-54425d29895b" providerId="ADAL" clId="{F8470C44-4C19-4AB7-96EF-03F4E5BA71CC}" dt="2022-05-11T08:13:24.901" v="1"/>
          <ac:spMkLst>
            <pc:docMk/>
            <pc:sldMk cId="142427631" sldId="267"/>
            <ac:spMk id="30" creationId="{301491B5-56C7-43DC-A3D9-861EECCA056A}"/>
          </ac:spMkLst>
        </pc:spChg>
        <pc:spChg chg="del">
          <ac:chgData name="Gerjan de Ruiter" userId="5d7c516b-9dcd-41a8-99d3-54425d29895b" providerId="ADAL" clId="{F8470C44-4C19-4AB7-96EF-03F4E5BA71CC}" dt="2022-05-11T08:13:24.901" v="1"/>
          <ac:spMkLst>
            <pc:docMk/>
            <pc:sldMk cId="142427631" sldId="267"/>
            <ac:spMk id="32" creationId="{237E2353-22DF-46E0-A200-FB30F8F394E2}"/>
          </ac:spMkLst>
        </pc:spChg>
        <pc:spChg chg="del">
          <ac:chgData name="Gerjan de Ruiter" userId="5d7c516b-9dcd-41a8-99d3-54425d29895b" providerId="ADAL" clId="{F8470C44-4C19-4AB7-96EF-03F4E5BA71CC}" dt="2022-05-11T08:13:24.901" v="1"/>
          <ac:spMkLst>
            <pc:docMk/>
            <pc:sldMk cId="142427631" sldId="267"/>
            <ac:spMk id="34" creationId="{DD6138DB-057B-45F7-A5F4-E7BFDA20D02C}"/>
          </ac:spMkLst>
        </pc:spChg>
        <pc:spChg chg="del">
          <ac:chgData name="Gerjan de Ruiter" userId="5d7c516b-9dcd-41a8-99d3-54425d29895b" providerId="ADAL" clId="{F8470C44-4C19-4AB7-96EF-03F4E5BA71CC}" dt="2022-05-11T08:13:24.901" v="1"/>
          <ac:spMkLst>
            <pc:docMk/>
            <pc:sldMk cId="142427631" sldId="267"/>
            <ac:spMk id="36" creationId="{79A54AB1-B64F-4843-BFAB-81CB74E66B65}"/>
          </ac:spMkLst>
        </pc:spChg>
        <pc:picChg chg="del mod">
          <ac:chgData name="Gerjan de Ruiter" userId="5d7c516b-9dcd-41a8-99d3-54425d29895b" providerId="ADAL" clId="{F8470C44-4C19-4AB7-96EF-03F4E5BA71CC}" dt="2022-05-11T08:13:30.388" v="6" actId="478"/>
          <ac:picMkLst>
            <pc:docMk/>
            <pc:sldMk cId="142427631" sldId="267"/>
            <ac:picMk id="5" creationId="{00000000-0000-0000-0000-000000000000}"/>
          </ac:picMkLst>
        </pc:picChg>
      </pc:sldChg>
      <pc:sldChg chg="add">
        <pc:chgData name="Gerjan de Ruiter" userId="5d7c516b-9dcd-41a8-99d3-54425d29895b" providerId="ADAL" clId="{F8470C44-4C19-4AB7-96EF-03F4E5BA71CC}" dt="2022-05-11T08:18:08.093" v="18"/>
        <pc:sldMkLst>
          <pc:docMk/>
          <pc:sldMk cId="3030372108" sldId="269"/>
        </pc:sldMkLst>
      </pc:sldChg>
      <pc:sldChg chg="add">
        <pc:chgData name="Gerjan de Ruiter" userId="5d7c516b-9dcd-41a8-99d3-54425d29895b" providerId="ADAL" clId="{F8470C44-4C19-4AB7-96EF-03F4E5BA71CC}" dt="2022-05-11T08:18:15.329" v="20"/>
        <pc:sldMkLst>
          <pc:docMk/>
          <pc:sldMk cId="835291688" sldId="270"/>
        </pc:sldMkLst>
      </pc:sldChg>
      <pc:sldChg chg="modSp">
        <pc:chgData name="Gerjan de Ruiter" userId="5d7c516b-9dcd-41a8-99d3-54425d29895b" providerId="ADAL" clId="{F8470C44-4C19-4AB7-96EF-03F4E5BA71CC}" dt="2022-05-11T08:13:26.414" v="2"/>
        <pc:sldMkLst>
          <pc:docMk/>
          <pc:sldMk cId="854702752" sldId="271"/>
        </pc:sldMkLst>
        <pc:picChg chg="mod">
          <ac:chgData name="Gerjan de Ruiter" userId="5d7c516b-9dcd-41a8-99d3-54425d29895b" providerId="ADAL" clId="{F8470C44-4C19-4AB7-96EF-03F4E5BA71CC}" dt="2022-05-11T08:13:26.414" v="2"/>
          <ac:picMkLst>
            <pc:docMk/>
            <pc:sldMk cId="854702752" sldId="271"/>
            <ac:picMk id="9218" creationId="{40C1C5D0-C44E-4C28-B4B8-E377B4DC6FC5}"/>
          </ac:picMkLst>
        </pc:picChg>
      </pc:sldChg>
      <pc:sldChg chg="modSp">
        <pc:chgData name="Gerjan de Ruiter" userId="5d7c516b-9dcd-41a8-99d3-54425d29895b" providerId="ADAL" clId="{F8470C44-4C19-4AB7-96EF-03F4E5BA71CC}" dt="2022-05-11T08:13:26.414" v="2"/>
        <pc:sldMkLst>
          <pc:docMk/>
          <pc:sldMk cId="1708478635" sldId="273"/>
        </pc:sldMkLst>
        <pc:spChg chg="mod">
          <ac:chgData name="Gerjan de Ruiter" userId="5d7c516b-9dcd-41a8-99d3-54425d29895b" providerId="ADAL" clId="{F8470C44-4C19-4AB7-96EF-03F4E5BA71CC}" dt="2022-05-11T08:13:26.414" v="2"/>
          <ac:spMkLst>
            <pc:docMk/>
            <pc:sldMk cId="1708478635" sldId="273"/>
            <ac:spMk id="4" creationId="{5F38913B-51E0-48DD-B5DD-450FCA996AF1}"/>
          </ac:spMkLst>
        </pc:spChg>
        <pc:picChg chg="mod">
          <ac:chgData name="Gerjan de Ruiter" userId="5d7c516b-9dcd-41a8-99d3-54425d29895b" providerId="ADAL" clId="{F8470C44-4C19-4AB7-96EF-03F4E5BA71CC}" dt="2022-05-11T08:13:26.414" v="2"/>
          <ac:picMkLst>
            <pc:docMk/>
            <pc:sldMk cId="1708478635" sldId="273"/>
            <ac:picMk id="5" creationId="{11514E1A-B5F8-4F8F-85F9-CEA110DC0D6C}"/>
          </ac:picMkLst>
        </pc:picChg>
      </pc:sldChg>
      <pc:sldChg chg="modSp">
        <pc:chgData name="Gerjan de Ruiter" userId="5d7c516b-9dcd-41a8-99d3-54425d29895b" providerId="ADAL" clId="{F8470C44-4C19-4AB7-96EF-03F4E5BA71CC}" dt="2022-05-11T08:13:26.414" v="2"/>
        <pc:sldMkLst>
          <pc:docMk/>
          <pc:sldMk cId="765266222" sldId="274"/>
        </pc:sldMkLst>
        <pc:spChg chg="mod">
          <ac:chgData name="Gerjan de Ruiter" userId="5d7c516b-9dcd-41a8-99d3-54425d29895b" providerId="ADAL" clId="{F8470C44-4C19-4AB7-96EF-03F4E5BA71CC}" dt="2022-05-11T08:13:26.414" v="2"/>
          <ac:spMkLst>
            <pc:docMk/>
            <pc:sldMk cId="765266222" sldId="274"/>
            <ac:spMk id="2" creationId="{381065FC-9717-4169-9AE8-8FB82FCF8886}"/>
          </ac:spMkLst>
        </pc:spChg>
        <pc:spChg chg="mod">
          <ac:chgData name="Gerjan de Ruiter" userId="5d7c516b-9dcd-41a8-99d3-54425d29895b" providerId="ADAL" clId="{F8470C44-4C19-4AB7-96EF-03F4E5BA71CC}" dt="2022-05-11T08:13:26.414" v="2"/>
          <ac:spMkLst>
            <pc:docMk/>
            <pc:sldMk cId="765266222" sldId="274"/>
            <ac:spMk id="4" creationId="{E9E36774-8AD8-4853-8834-7F65911E40D9}"/>
          </ac:spMkLst>
        </pc:spChg>
      </pc:sldChg>
      <pc:sldChg chg="modSp">
        <pc:chgData name="Gerjan de Ruiter" userId="5d7c516b-9dcd-41a8-99d3-54425d29895b" providerId="ADAL" clId="{F8470C44-4C19-4AB7-96EF-03F4E5BA71CC}" dt="2022-05-11T08:13:26.414" v="2"/>
        <pc:sldMkLst>
          <pc:docMk/>
          <pc:sldMk cId="898067121" sldId="275"/>
        </pc:sldMkLst>
        <pc:spChg chg="mod">
          <ac:chgData name="Gerjan de Ruiter" userId="5d7c516b-9dcd-41a8-99d3-54425d29895b" providerId="ADAL" clId="{F8470C44-4C19-4AB7-96EF-03F4E5BA71CC}" dt="2022-05-11T08:13:26.414" v="2"/>
          <ac:spMkLst>
            <pc:docMk/>
            <pc:sldMk cId="898067121" sldId="275"/>
            <ac:spMk id="5" creationId="{E5C43B68-9821-4DCF-A4F2-AFAC0DA2C080}"/>
          </ac:spMkLst>
        </pc:spChg>
      </pc:sldChg>
      <pc:sldChg chg="modSp">
        <pc:chgData name="Gerjan de Ruiter" userId="5d7c516b-9dcd-41a8-99d3-54425d29895b" providerId="ADAL" clId="{F8470C44-4C19-4AB7-96EF-03F4E5BA71CC}" dt="2022-05-11T08:13:26.414" v="2"/>
        <pc:sldMkLst>
          <pc:docMk/>
          <pc:sldMk cId="401402752" sldId="277"/>
        </pc:sldMkLst>
        <pc:spChg chg="mod">
          <ac:chgData name="Gerjan de Ruiter" userId="5d7c516b-9dcd-41a8-99d3-54425d29895b" providerId="ADAL" clId="{F8470C44-4C19-4AB7-96EF-03F4E5BA71CC}" dt="2022-05-11T08:13:26.414" v="2"/>
          <ac:spMkLst>
            <pc:docMk/>
            <pc:sldMk cId="401402752" sldId="277"/>
            <ac:spMk id="2" creationId="{AB9B26E5-E765-4C7D-A47B-75C6C96B3088}"/>
          </ac:spMkLst>
        </pc:spChg>
        <pc:spChg chg="mod">
          <ac:chgData name="Gerjan de Ruiter" userId="5d7c516b-9dcd-41a8-99d3-54425d29895b" providerId="ADAL" clId="{F8470C44-4C19-4AB7-96EF-03F4E5BA71CC}" dt="2022-05-11T08:13:26.414" v="2"/>
          <ac:spMkLst>
            <pc:docMk/>
            <pc:sldMk cId="401402752" sldId="277"/>
            <ac:spMk id="4" creationId="{5F38913B-51E0-48DD-B5DD-450FCA996AF1}"/>
          </ac:spMkLst>
        </pc:spChg>
        <pc:picChg chg="mod">
          <ac:chgData name="Gerjan de Ruiter" userId="5d7c516b-9dcd-41a8-99d3-54425d29895b" providerId="ADAL" clId="{F8470C44-4C19-4AB7-96EF-03F4E5BA71CC}" dt="2022-05-11T08:13:26.414" v="2"/>
          <ac:picMkLst>
            <pc:docMk/>
            <pc:sldMk cId="401402752" sldId="277"/>
            <ac:picMk id="1026" creationId="{480B7B5D-D57E-454F-8D03-4C0FAE3CB540}"/>
          </ac:picMkLst>
        </pc:picChg>
      </pc:sldChg>
      <pc:sldChg chg="modSp mod">
        <pc:chgData name="Gerjan de Ruiter" userId="5d7c516b-9dcd-41a8-99d3-54425d29895b" providerId="ADAL" clId="{F8470C44-4C19-4AB7-96EF-03F4E5BA71CC}" dt="2022-05-11T08:13:26.760" v="3" actId="27636"/>
        <pc:sldMkLst>
          <pc:docMk/>
          <pc:sldMk cId="3377881000" sldId="278"/>
        </pc:sldMkLst>
        <pc:spChg chg="mod">
          <ac:chgData name="Gerjan de Ruiter" userId="5d7c516b-9dcd-41a8-99d3-54425d29895b" providerId="ADAL" clId="{F8470C44-4C19-4AB7-96EF-03F4E5BA71CC}" dt="2022-05-11T08:13:26.760" v="3" actId="27636"/>
          <ac:spMkLst>
            <pc:docMk/>
            <pc:sldMk cId="3377881000" sldId="278"/>
            <ac:spMk id="4" creationId="{5B30B335-0B26-422F-8771-E6B18B639DF5}"/>
          </ac:spMkLst>
        </pc:spChg>
        <pc:picChg chg="mod">
          <ac:chgData name="Gerjan de Ruiter" userId="5d7c516b-9dcd-41a8-99d3-54425d29895b" providerId="ADAL" clId="{F8470C44-4C19-4AB7-96EF-03F4E5BA71CC}" dt="2022-05-11T08:13:26.414" v="2"/>
          <ac:picMkLst>
            <pc:docMk/>
            <pc:sldMk cId="3377881000" sldId="278"/>
            <ac:picMk id="5" creationId="{CECF8A94-B241-440C-9403-EC8070F34724}"/>
          </ac:picMkLst>
        </pc:picChg>
      </pc:sldChg>
      <pc:sldChg chg="modSp">
        <pc:chgData name="Gerjan de Ruiter" userId="5d7c516b-9dcd-41a8-99d3-54425d29895b" providerId="ADAL" clId="{F8470C44-4C19-4AB7-96EF-03F4E5BA71CC}" dt="2022-05-11T08:13:26.414" v="2"/>
        <pc:sldMkLst>
          <pc:docMk/>
          <pc:sldMk cId="2278751284" sldId="279"/>
        </pc:sldMkLst>
        <pc:spChg chg="mod">
          <ac:chgData name="Gerjan de Ruiter" userId="5d7c516b-9dcd-41a8-99d3-54425d29895b" providerId="ADAL" clId="{F8470C44-4C19-4AB7-96EF-03F4E5BA71CC}" dt="2022-05-11T08:13:26.414" v="2"/>
          <ac:spMkLst>
            <pc:docMk/>
            <pc:sldMk cId="2278751284" sldId="279"/>
            <ac:spMk id="6" creationId="{7F962398-DD05-495A-9D76-24DDE1FB29D7}"/>
          </ac:spMkLst>
        </pc:spChg>
        <pc:spChg chg="mod">
          <ac:chgData name="Gerjan de Ruiter" userId="5d7c516b-9dcd-41a8-99d3-54425d29895b" providerId="ADAL" clId="{F8470C44-4C19-4AB7-96EF-03F4E5BA71CC}" dt="2022-05-11T08:13:26.414" v="2"/>
          <ac:spMkLst>
            <pc:docMk/>
            <pc:sldMk cId="2278751284" sldId="279"/>
            <ac:spMk id="8" creationId="{3575A7AE-D4F5-4AF9-99C8-4987597FCB7B}"/>
          </ac:spMkLst>
        </pc:spChg>
      </pc:sldChg>
      <pc:sldChg chg="modSp">
        <pc:chgData name="Gerjan de Ruiter" userId="5d7c516b-9dcd-41a8-99d3-54425d29895b" providerId="ADAL" clId="{F8470C44-4C19-4AB7-96EF-03F4E5BA71CC}" dt="2022-05-11T08:13:26.414" v="2"/>
        <pc:sldMkLst>
          <pc:docMk/>
          <pc:sldMk cId="2253886412" sldId="280"/>
        </pc:sldMkLst>
        <pc:spChg chg="mod">
          <ac:chgData name="Gerjan de Ruiter" userId="5d7c516b-9dcd-41a8-99d3-54425d29895b" providerId="ADAL" clId="{F8470C44-4C19-4AB7-96EF-03F4E5BA71CC}" dt="2022-05-11T08:13:26.414" v="2"/>
          <ac:spMkLst>
            <pc:docMk/>
            <pc:sldMk cId="2253886412" sldId="280"/>
            <ac:spMk id="3" creationId="{91899A1A-642C-4A26-8D74-B64797FD14AC}"/>
          </ac:spMkLst>
        </pc:spChg>
        <pc:spChg chg="mod">
          <ac:chgData name="Gerjan de Ruiter" userId="5d7c516b-9dcd-41a8-99d3-54425d29895b" providerId="ADAL" clId="{F8470C44-4C19-4AB7-96EF-03F4E5BA71CC}" dt="2022-05-11T08:13:26.414" v="2"/>
          <ac:spMkLst>
            <pc:docMk/>
            <pc:sldMk cId="2253886412" sldId="280"/>
            <ac:spMk id="5" creationId="{41786236-05D4-4D59-965D-28D6132F9666}"/>
          </ac:spMkLst>
        </pc:spChg>
        <pc:picChg chg="mod">
          <ac:chgData name="Gerjan de Ruiter" userId="5d7c516b-9dcd-41a8-99d3-54425d29895b" providerId="ADAL" clId="{F8470C44-4C19-4AB7-96EF-03F4E5BA71CC}" dt="2022-05-11T08:13:26.414" v="2"/>
          <ac:picMkLst>
            <pc:docMk/>
            <pc:sldMk cId="2253886412" sldId="280"/>
            <ac:picMk id="4098" creationId="{57CA8CBD-CCDF-4B56-80A3-C0C0C38C669D}"/>
          </ac:picMkLst>
        </pc:picChg>
        <pc:picChg chg="mod">
          <ac:chgData name="Gerjan de Ruiter" userId="5d7c516b-9dcd-41a8-99d3-54425d29895b" providerId="ADAL" clId="{F8470C44-4C19-4AB7-96EF-03F4E5BA71CC}" dt="2022-05-11T08:13:26.414" v="2"/>
          <ac:picMkLst>
            <pc:docMk/>
            <pc:sldMk cId="2253886412" sldId="280"/>
            <ac:picMk id="4100" creationId="{BC968F22-5B1F-4A38-A581-449275CC3B24}"/>
          </ac:picMkLst>
        </pc:picChg>
      </pc:sldChg>
      <pc:sldChg chg="modSp">
        <pc:chgData name="Gerjan de Ruiter" userId="5d7c516b-9dcd-41a8-99d3-54425d29895b" providerId="ADAL" clId="{F8470C44-4C19-4AB7-96EF-03F4E5BA71CC}" dt="2022-05-11T08:13:26.414" v="2"/>
        <pc:sldMkLst>
          <pc:docMk/>
          <pc:sldMk cId="696695311" sldId="281"/>
        </pc:sldMkLst>
        <pc:spChg chg="mod">
          <ac:chgData name="Gerjan de Ruiter" userId="5d7c516b-9dcd-41a8-99d3-54425d29895b" providerId="ADAL" clId="{F8470C44-4C19-4AB7-96EF-03F4E5BA71CC}" dt="2022-05-11T08:13:26.414" v="2"/>
          <ac:spMkLst>
            <pc:docMk/>
            <pc:sldMk cId="696695311" sldId="281"/>
            <ac:spMk id="7" creationId="{BE45A56E-B236-4E71-9F3A-8435DF402D0E}"/>
          </ac:spMkLst>
        </pc:spChg>
        <pc:spChg chg="mod">
          <ac:chgData name="Gerjan de Ruiter" userId="5d7c516b-9dcd-41a8-99d3-54425d29895b" providerId="ADAL" clId="{F8470C44-4C19-4AB7-96EF-03F4E5BA71CC}" dt="2022-05-11T08:13:26.414" v="2"/>
          <ac:spMkLst>
            <pc:docMk/>
            <pc:sldMk cId="696695311" sldId="281"/>
            <ac:spMk id="9" creationId="{37D59C7B-42C7-40C4-A655-DB37A4759376}"/>
          </ac:spMkLst>
        </pc:spChg>
      </pc:sldChg>
      <pc:sldChg chg="modSp">
        <pc:chgData name="Gerjan de Ruiter" userId="5d7c516b-9dcd-41a8-99d3-54425d29895b" providerId="ADAL" clId="{F8470C44-4C19-4AB7-96EF-03F4E5BA71CC}" dt="2022-05-11T08:13:26.414" v="2"/>
        <pc:sldMkLst>
          <pc:docMk/>
          <pc:sldMk cId="3069012412" sldId="282"/>
        </pc:sldMkLst>
        <pc:spChg chg="mod">
          <ac:chgData name="Gerjan de Ruiter" userId="5d7c516b-9dcd-41a8-99d3-54425d29895b" providerId="ADAL" clId="{F8470C44-4C19-4AB7-96EF-03F4E5BA71CC}" dt="2022-05-11T08:13:26.414" v="2"/>
          <ac:spMkLst>
            <pc:docMk/>
            <pc:sldMk cId="3069012412" sldId="282"/>
            <ac:spMk id="7" creationId="{59F5428B-6661-409A-9257-A53EE6ED2BF4}"/>
          </ac:spMkLst>
        </pc:spChg>
        <pc:picChg chg="mod">
          <ac:chgData name="Gerjan de Ruiter" userId="5d7c516b-9dcd-41a8-99d3-54425d29895b" providerId="ADAL" clId="{F8470C44-4C19-4AB7-96EF-03F4E5BA71CC}" dt="2022-05-11T08:13:26.414" v="2"/>
          <ac:picMkLst>
            <pc:docMk/>
            <pc:sldMk cId="3069012412" sldId="282"/>
            <ac:picMk id="3074" creationId="{995E04CB-8413-429D-B130-507586E64557}"/>
          </ac:picMkLst>
        </pc:picChg>
      </pc:sldChg>
      <pc:sldChg chg="modSp">
        <pc:chgData name="Gerjan de Ruiter" userId="5d7c516b-9dcd-41a8-99d3-54425d29895b" providerId="ADAL" clId="{F8470C44-4C19-4AB7-96EF-03F4E5BA71CC}" dt="2022-05-11T08:13:26.414" v="2"/>
        <pc:sldMkLst>
          <pc:docMk/>
          <pc:sldMk cId="1733398694" sldId="283"/>
        </pc:sldMkLst>
        <pc:picChg chg="mod">
          <ac:chgData name="Gerjan de Ruiter" userId="5d7c516b-9dcd-41a8-99d3-54425d29895b" providerId="ADAL" clId="{F8470C44-4C19-4AB7-96EF-03F4E5BA71CC}" dt="2022-05-11T08:13:26.414" v="2"/>
          <ac:picMkLst>
            <pc:docMk/>
            <pc:sldMk cId="1733398694" sldId="283"/>
            <ac:picMk id="5" creationId="{91D7BB69-F75B-4C1E-B5F6-C0D12D79D29B}"/>
          </ac:picMkLst>
        </pc:picChg>
      </pc:sldChg>
      <pc:sldChg chg="modSp">
        <pc:chgData name="Gerjan de Ruiter" userId="5d7c516b-9dcd-41a8-99d3-54425d29895b" providerId="ADAL" clId="{F8470C44-4C19-4AB7-96EF-03F4E5BA71CC}" dt="2022-05-11T08:13:26.414" v="2"/>
        <pc:sldMkLst>
          <pc:docMk/>
          <pc:sldMk cId="936561177" sldId="284"/>
        </pc:sldMkLst>
        <pc:spChg chg="mod">
          <ac:chgData name="Gerjan de Ruiter" userId="5d7c516b-9dcd-41a8-99d3-54425d29895b" providerId="ADAL" clId="{F8470C44-4C19-4AB7-96EF-03F4E5BA71CC}" dt="2022-05-11T08:13:26.414" v="2"/>
          <ac:spMkLst>
            <pc:docMk/>
            <pc:sldMk cId="936561177" sldId="284"/>
            <ac:spMk id="2" creationId="{1CE865B9-BD8A-45E3-A093-63DF8A0DF975}"/>
          </ac:spMkLst>
        </pc:spChg>
        <pc:spChg chg="mod">
          <ac:chgData name="Gerjan de Ruiter" userId="5d7c516b-9dcd-41a8-99d3-54425d29895b" providerId="ADAL" clId="{F8470C44-4C19-4AB7-96EF-03F4E5BA71CC}" dt="2022-05-11T08:13:26.414" v="2"/>
          <ac:spMkLst>
            <pc:docMk/>
            <pc:sldMk cId="936561177" sldId="284"/>
            <ac:spMk id="4" creationId="{F2109806-7867-4D0D-93D6-7192BD518747}"/>
          </ac:spMkLst>
        </pc:spChg>
      </pc:sldChg>
      <pc:sldChg chg="modSp mod">
        <pc:chgData name="Gerjan de Ruiter" userId="5d7c516b-9dcd-41a8-99d3-54425d29895b" providerId="ADAL" clId="{F8470C44-4C19-4AB7-96EF-03F4E5BA71CC}" dt="2022-05-11T08:13:26.912" v="4" actId="27636"/>
        <pc:sldMkLst>
          <pc:docMk/>
          <pc:sldMk cId="250598399" sldId="285"/>
        </pc:sldMkLst>
        <pc:spChg chg="mod">
          <ac:chgData name="Gerjan de Ruiter" userId="5d7c516b-9dcd-41a8-99d3-54425d29895b" providerId="ADAL" clId="{F8470C44-4C19-4AB7-96EF-03F4E5BA71CC}" dt="2022-05-11T08:13:26.912" v="4" actId="27636"/>
          <ac:spMkLst>
            <pc:docMk/>
            <pc:sldMk cId="250598399" sldId="285"/>
            <ac:spMk id="2" creationId="{1C335F33-F62D-4E03-9EEF-9137FC8C50B0}"/>
          </ac:spMkLst>
        </pc:spChg>
        <pc:picChg chg="mod">
          <ac:chgData name="Gerjan de Ruiter" userId="5d7c516b-9dcd-41a8-99d3-54425d29895b" providerId="ADAL" clId="{F8470C44-4C19-4AB7-96EF-03F4E5BA71CC}" dt="2022-05-11T08:13:26.414" v="2"/>
          <ac:picMkLst>
            <pc:docMk/>
            <pc:sldMk cId="250598399" sldId="285"/>
            <ac:picMk id="8200" creationId="{B5157222-C6F9-4E8A-AFA6-82B4D697C0FD}"/>
          </ac:picMkLst>
        </pc:picChg>
      </pc:sldChg>
      <pc:sldChg chg="add">
        <pc:chgData name="Gerjan de Ruiter" userId="5d7c516b-9dcd-41a8-99d3-54425d29895b" providerId="ADAL" clId="{F8470C44-4C19-4AB7-96EF-03F4E5BA71CC}" dt="2022-05-11T08:18:11.535" v="19"/>
        <pc:sldMkLst>
          <pc:docMk/>
          <pc:sldMk cId="3661377707" sldId="344"/>
        </pc:sldMkLst>
      </pc:sldChg>
      <pc:sldChg chg="modSp add mod">
        <pc:chgData name="Gerjan de Ruiter" userId="5d7c516b-9dcd-41a8-99d3-54425d29895b" providerId="ADAL" clId="{F8470C44-4C19-4AB7-96EF-03F4E5BA71CC}" dt="2022-05-11T08:18:42.291" v="27" actId="27636"/>
        <pc:sldMkLst>
          <pc:docMk/>
          <pc:sldMk cId="3506261688" sldId="346"/>
        </pc:sldMkLst>
        <pc:spChg chg="mod">
          <ac:chgData name="Gerjan de Ruiter" userId="5d7c516b-9dcd-41a8-99d3-54425d29895b" providerId="ADAL" clId="{F8470C44-4C19-4AB7-96EF-03F4E5BA71CC}" dt="2022-05-11T08:18:42.291" v="27" actId="27636"/>
          <ac:spMkLst>
            <pc:docMk/>
            <pc:sldMk cId="3506261688" sldId="346"/>
            <ac:spMk id="3" creationId="{51CC9127-2451-4D20-A03F-740B183BD41D}"/>
          </ac:spMkLst>
        </pc:spChg>
      </pc:sldChg>
      <pc:sldChg chg="add">
        <pc:chgData name="Gerjan de Ruiter" userId="5d7c516b-9dcd-41a8-99d3-54425d29895b" providerId="ADAL" clId="{F8470C44-4C19-4AB7-96EF-03F4E5BA71CC}" dt="2022-05-11T08:18:19.110" v="21"/>
        <pc:sldMkLst>
          <pc:docMk/>
          <pc:sldMk cId="3615742474" sldId="347"/>
        </pc:sldMkLst>
      </pc:sldChg>
      <pc:sldChg chg="add">
        <pc:chgData name="Gerjan de Ruiter" userId="5d7c516b-9dcd-41a8-99d3-54425d29895b" providerId="ADAL" clId="{F8470C44-4C19-4AB7-96EF-03F4E5BA71CC}" dt="2022-05-11T08:18:37.910" v="25"/>
        <pc:sldMkLst>
          <pc:docMk/>
          <pc:sldMk cId="1073633560" sldId="348"/>
        </pc:sldMkLst>
      </pc:sldChg>
      <pc:sldChg chg="add">
        <pc:chgData name="Gerjan de Ruiter" userId="5d7c516b-9dcd-41a8-99d3-54425d29895b" providerId="ADAL" clId="{F8470C44-4C19-4AB7-96EF-03F4E5BA71CC}" dt="2022-05-11T08:18:22.687" v="22"/>
        <pc:sldMkLst>
          <pc:docMk/>
          <pc:sldMk cId="1118314326" sldId="349"/>
        </pc:sldMkLst>
      </pc:sldChg>
      <pc:sldChg chg="add">
        <pc:chgData name="Gerjan de Ruiter" userId="5d7c516b-9dcd-41a8-99d3-54425d29895b" providerId="ADAL" clId="{F8470C44-4C19-4AB7-96EF-03F4E5BA71CC}" dt="2022-05-11T08:18:33.491" v="24"/>
        <pc:sldMkLst>
          <pc:docMk/>
          <pc:sldMk cId="3903198963" sldId="350"/>
        </pc:sldMkLst>
      </pc:sldChg>
      <pc:sldChg chg="add">
        <pc:chgData name="Gerjan de Ruiter" userId="5d7c516b-9dcd-41a8-99d3-54425d29895b" providerId="ADAL" clId="{F8470C44-4C19-4AB7-96EF-03F4E5BA71CC}" dt="2022-05-11T08:18:28.374" v="23"/>
        <pc:sldMkLst>
          <pc:docMk/>
          <pc:sldMk cId="2648278028" sldId="351"/>
        </pc:sldMkLst>
      </pc:sldChg>
      <pc:sldChg chg="add">
        <pc:chgData name="Gerjan de Ruiter" userId="5d7c516b-9dcd-41a8-99d3-54425d29895b" providerId="ADAL" clId="{F8470C44-4C19-4AB7-96EF-03F4E5BA71CC}" dt="2022-05-11T08:18:46.564" v="28"/>
        <pc:sldMkLst>
          <pc:docMk/>
          <pc:sldMk cId="2695178424" sldId="352"/>
        </pc:sldMkLst>
      </pc:sldChg>
      <pc:sldChg chg="add">
        <pc:chgData name="Gerjan de Ruiter" userId="5d7c516b-9dcd-41a8-99d3-54425d29895b" providerId="ADAL" clId="{F8470C44-4C19-4AB7-96EF-03F4E5BA71CC}" dt="2022-05-11T08:18:49.955" v="29"/>
        <pc:sldMkLst>
          <pc:docMk/>
          <pc:sldMk cId="4098290990" sldId="353"/>
        </pc:sldMkLst>
      </pc:sldChg>
      <pc:sldChg chg="add">
        <pc:chgData name="Gerjan de Ruiter" userId="5d7c516b-9dcd-41a8-99d3-54425d29895b" providerId="ADAL" clId="{F8470C44-4C19-4AB7-96EF-03F4E5BA71CC}" dt="2022-05-11T08:13:31.924" v="7"/>
        <pc:sldMkLst>
          <pc:docMk/>
          <pc:sldMk cId="565538256" sldId="354"/>
        </pc:sldMkLst>
      </pc:sldChg>
    </pc:docChg>
  </pc:docChgLst>
  <pc:docChgLst>
    <pc:chgData name="Gerjan de Ruiter" userId="a2531a62-2f4d-4e73-a7da-0a31b077d76f" providerId="ADAL" clId="{D8348177-240C-4D0A-B457-DB48A5DE5F97}"/>
    <pc:docChg chg="modSld">
      <pc:chgData name="Gerjan de Ruiter" userId="a2531a62-2f4d-4e73-a7da-0a31b077d76f" providerId="ADAL" clId="{D8348177-240C-4D0A-B457-DB48A5DE5F97}" dt="2021-05-26T10:03:43.610" v="54" actId="113"/>
      <pc:docMkLst>
        <pc:docMk/>
      </pc:docMkLst>
      <pc:sldChg chg="modSp mod">
        <pc:chgData name="Gerjan de Ruiter" userId="a2531a62-2f4d-4e73-a7da-0a31b077d76f" providerId="ADAL" clId="{D8348177-240C-4D0A-B457-DB48A5DE5F97}" dt="2021-05-26T10:03:43.610" v="54" actId="113"/>
        <pc:sldMkLst>
          <pc:docMk/>
          <pc:sldMk cId="854702752" sldId="271"/>
        </pc:sldMkLst>
        <pc:spChg chg="mod">
          <ac:chgData name="Gerjan de Ruiter" userId="a2531a62-2f4d-4e73-a7da-0a31b077d76f" providerId="ADAL" clId="{D8348177-240C-4D0A-B457-DB48A5DE5F97}" dt="2021-05-26T10:03:43.610" v="54" actId="113"/>
          <ac:spMkLst>
            <pc:docMk/>
            <pc:sldMk cId="854702752" sldId="271"/>
            <ac:spMk id="4" creationId="{5B30B335-0B26-422F-8771-E6B18B639DF5}"/>
          </ac:spMkLst>
        </pc:spChg>
      </pc:sldChg>
    </pc:docChg>
  </pc:docChgLst>
  <pc:docChgLst>
    <pc:chgData name="Gerjan de Ruiter" userId="5d7c516b-9dcd-41a8-99d3-54425d29895b" providerId="ADAL" clId="{2F1A7A75-25E5-498A-9996-D246975CBFF6}"/>
    <pc:docChg chg="undo custSel addSld delSld modSld sldOrd">
      <pc:chgData name="Gerjan de Ruiter" userId="5d7c516b-9dcd-41a8-99d3-54425d29895b" providerId="ADAL" clId="{2F1A7A75-25E5-498A-9996-D246975CBFF6}" dt="2022-06-16T11:43:51.880" v="933"/>
      <pc:docMkLst>
        <pc:docMk/>
      </pc:docMkLst>
      <pc:sldChg chg="modSp mod">
        <pc:chgData name="Gerjan de Ruiter" userId="5d7c516b-9dcd-41a8-99d3-54425d29895b" providerId="ADAL" clId="{2F1A7A75-25E5-498A-9996-D246975CBFF6}" dt="2022-06-16T11:30:25.897" v="742" actId="14100"/>
        <pc:sldMkLst>
          <pc:docMk/>
          <pc:sldMk cId="835291688" sldId="270"/>
        </pc:sldMkLst>
        <pc:spChg chg="mod">
          <ac:chgData name="Gerjan de Ruiter" userId="5d7c516b-9dcd-41a8-99d3-54425d29895b" providerId="ADAL" clId="{2F1A7A75-25E5-498A-9996-D246975CBFF6}" dt="2022-06-16T11:30:25.897" v="742" actId="14100"/>
          <ac:spMkLst>
            <pc:docMk/>
            <pc:sldMk cId="835291688" sldId="270"/>
            <ac:spMk id="4" creationId="{C48B0823-CCD1-43D1-A456-A16B3DC4576B}"/>
          </ac:spMkLst>
        </pc:spChg>
      </pc:sldChg>
      <pc:sldChg chg="modSp mod">
        <pc:chgData name="Gerjan de Ruiter" userId="5d7c516b-9dcd-41a8-99d3-54425d29895b" providerId="ADAL" clId="{2F1A7A75-25E5-498A-9996-D246975CBFF6}" dt="2022-06-16T08:57:56.550" v="1" actId="20577"/>
        <pc:sldMkLst>
          <pc:docMk/>
          <pc:sldMk cId="3377881000" sldId="278"/>
        </pc:sldMkLst>
        <pc:spChg chg="mod">
          <ac:chgData name="Gerjan de Ruiter" userId="5d7c516b-9dcd-41a8-99d3-54425d29895b" providerId="ADAL" clId="{2F1A7A75-25E5-498A-9996-D246975CBFF6}" dt="2022-06-16T08:57:56.550" v="1" actId="20577"/>
          <ac:spMkLst>
            <pc:docMk/>
            <pc:sldMk cId="3377881000" sldId="278"/>
            <ac:spMk id="4" creationId="{5B30B335-0B26-422F-8771-E6B18B639DF5}"/>
          </ac:spMkLst>
        </pc:spChg>
      </pc:sldChg>
      <pc:sldChg chg="modSp mod modNotesTx">
        <pc:chgData name="Gerjan de Ruiter" userId="5d7c516b-9dcd-41a8-99d3-54425d29895b" providerId="ADAL" clId="{2F1A7A75-25E5-498A-9996-D246975CBFF6}" dt="2022-06-16T11:43:51.880" v="933"/>
        <pc:sldMkLst>
          <pc:docMk/>
          <pc:sldMk cId="3661377707" sldId="344"/>
        </pc:sldMkLst>
        <pc:spChg chg="mod">
          <ac:chgData name="Gerjan de Ruiter" userId="5d7c516b-9dcd-41a8-99d3-54425d29895b" providerId="ADAL" clId="{2F1A7A75-25E5-498A-9996-D246975CBFF6}" dt="2022-06-16T11:43:08.413" v="923" actId="114"/>
          <ac:spMkLst>
            <pc:docMk/>
            <pc:sldMk cId="3661377707" sldId="344"/>
            <ac:spMk id="2" creationId="{2F72E76B-FF3A-41B6-90B2-A407D7896B1A}"/>
          </ac:spMkLst>
        </pc:spChg>
      </pc:sldChg>
      <pc:sldChg chg="modSp mod modAnim">
        <pc:chgData name="Gerjan de Ruiter" userId="5d7c516b-9dcd-41a8-99d3-54425d29895b" providerId="ADAL" clId="{2F1A7A75-25E5-498A-9996-D246975CBFF6}" dt="2022-06-16T11:23:04.928" v="507"/>
        <pc:sldMkLst>
          <pc:docMk/>
          <pc:sldMk cId="3506261688" sldId="346"/>
        </pc:sldMkLst>
        <pc:spChg chg="mod">
          <ac:chgData name="Gerjan de Ruiter" userId="5d7c516b-9dcd-41a8-99d3-54425d29895b" providerId="ADAL" clId="{2F1A7A75-25E5-498A-9996-D246975CBFF6}" dt="2022-06-16T11:22:45.731" v="504" actId="27636"/>
          <ac:spMkLst>
            <pc:docMk/>
            <pc:sldMk cId="3506261688" sldId="346"/>
            <ac:spMk id="3" creationId="{51CC9127-2451-4D20-A03F-740B183BD41D}"/>
          </ac:spMkLst>
        </pc:spChg>
      </pc:sldChg>
      <pc:sldChg chg="ord">
        <pc:chgData name="Gerjan de Ruiter" userId="5d7c516b-9dcd-41a8-99d3-54425d29895b" providerId="ADAL" clId="{2F1A7A75-25E5-498A-9996-D246975CBFF6}" dt="2022-06-16T09:02:28.583" v="3"/>
        <pc:sldMkLst>
          <pc:docMk/>
          <pc:sldMk cId="3615742474" sldId="347"/>
        </pc:sldMkLst>
      </pc:sldChg>
      <pc:sldChg chg="modSp mod modAnim">
        <pc:chgData name="Gerjan de Ruiter" userId="5d7c516b-9dcd-41a8-99d3-54425d29895b" providerId="ADAL" clId="{2F1A7A75-25E5-498A-9996-D246975CBFF6}" dt="2022-06-16T11:34:44.128" v="762" actId="21"/>
        <pc:sldMkLst>
          <pc:docMk/>
          <pc:sldMk cId="1073633560" sldId="348"/>
        </pc:sldMkLst>
        <pc:spChg chg="mod">
          <ac:chgData name="Gerjan de Ruiter" userId="5d7c516b-9dcd-41a8-99d3-54425d29895b" providerId="ADAL" clId="{2F1A7A75-25E5-498A-9996-D246975CBFF6}" dt="2022-06-16T09:02:57.473" v="19" actId="20577"/>
          <ac:spMkLst>
            <pc:docMk/>
            <pc:sldMk cId="1073633560" sldId="348"/>
            <ac:spMk id="2" creationId="{84844E20-ACE2-47F9-A466-ADD7837B0DB3}"/>
          </ac:spMkLst>
        </pc:spChg>
        <pc:spChg chg="mod">
          <ac:chgData name="Gerjan de Ruiter" userId="5d7c516b-9dcd-41a8-99d3-54425d29895b" providerId="ADAL" clId="{2F1A7A75-25E5-498A-9996-D246975CBFF6}" dt="2022-06-16T11:34:44.128" v="762" actId="21"/>
          <ac:spMkLst>
            <pc:docMk/>
            <pc:sldMk cId="1073633560" sldId="348"/>
            <ac:spMk id="4" creationId="{A7BFE9CC-BABD-4C7A-B5D1-A7902125BBD5}"/>
          </ac:spMkLst>
        </pc:spChg>
      </pc:sldChg>
      <pc:sldChg chg="modSp mod">
        <pc:chgData name="Gerjan de Ruiter" userId="5d7c516b-9dcd-41a8-99d3-54425d29895b" providerId="ADAL" clId="{2F1A7A75-25E5-498A-9996-D246975CBFF6}" dt="2022-06-16T09:02:44.960" v="6" actId="1076"/>
        <pc:sldMkLst>
          <pc:docMk/>
          <pc:sldMk cId="1118314326" sldId="349"/>
        </pc:sldMkLst>
        <pc:spChg chg="mod">
          <ac:chgData name="Gerjan de Ruiter" userId="5d7c516b-9dcd-41a8-99d3-54425d29895b" providerId="ADAL" clId="{2F1A7A75-25E5-498A-9996-D246975CBFF6}" dt="2022-06-16T09:02:36.505" v="5" actId="1076"/>
          <ac:spMkLst>
            <pc:docMk/>
            <pc:sldMk cId="1118314326" sldId="349"/>
            <ac:spMk id="2" creationId="{06FFD05E-521D-4CBA-AC66-D7A8BDD03963}"/>
          </ac:spMkLst>
        </pc:spChg>
        <pc:spChg chg="mod">
          <ac:chgData name="Gerjan de Ruiter" userId="5d7c516b-9dcd-41a8-99d3-54425d29895b" providerId="ADAL" clId="{2F1A7A75-25E5-498A-9996-D246975CBFF6}" dt="2022-06-16T09:02:44.960" v="6" actId="1076"/>
          <ac:spMkLst>
            <pc:docMk/>
            <pc:sldMk cId="1118314326" sldId="349"/>
            <ac:spMk id="4" creationId="{49E95EF6-E4D0-4818-8563-8742ACD4CA59}"/>
          </ac:spMkLst>
        </pc:spChg>
      </pc:sldChg>
      <pc:sldChg chg="ord">
        <pc:chgData name="Gerjan de Ruiter" userId="5d7c516b-9dcd-41a8-99d3-54425d29895b" providerId="ADAL" clId="{2F1A7A75-25E5-498A-9996-D246975CBFF6}" dt="2022-06-16T11:41:58.344" v="901"/>
        <pc:sldMkLst>
          <pc:docMk/>
          <pc:sldMk cId="2648278028" sldId="351"/>
        </pc:sldMkLst>
      </pc:sldChg>
      <pc:sldChg chg="addSp delSp modSp add del mod ord">
        <pc:chgData name="Gerjan de Ruiter" userId="5d7c516b-9dcd-41a8-99d3-54425d29895b" providerId="ADAL" clId="{2F1A7A75-25E5-498A-9996-D246975CBFF6}" dt="2022-06-16T11:42:03.582" v="904" actId="1076"/>
        <pc:sldMkLst>
          <pc:docMk/>
          <pc:sldMk cId="565538256" sldId="354"/>
        </pc:sldMkLst>
        <pc:spChg chg="add del mod">
          <ac:chgData name="Gerjan de Ruiter" userId="5d7c516b-9dcd-41a8-99d3-54425d29895b" providerId="ADAL" clId="{2F1A7A75-25E5-498A-9996-D246975CBFF6}" dt="2022-06-16T11:41:45.177" v="891"/>
          <ac:spMkLst>
            <pc:docMk/>
            <pc:sldMk cId="565538256" sldId="354"/>
            <ac:spMk id="3" creationId="{9E4B0D87-0F4C-A9E0-0E7E-5A98249F79E5}"/>
          </ac:spMkLst>
        </pc:spChg>
        <pc:spChg chg="add del mod">
          <ac:chgData name="Gerjan de Ruiter" userId="5d7c516b-9dcd-41a8-99d3-54425d29895b" providerId="ADAL" clId="{2F1A7A75-25E5-498A-9996-D246975CBFF6}" dt="2022-06-16T11:41:48.856" v="894" actId="478"/>
          <ac:spMkLst>
            <pc:docMk/>
            <pc:sldMk cId="565538256" sldId="354"/>
            <ac:spMk id="5" creationId="{20AD88D3-1CE5-676D-C9FF-F4F847527402}"/>
          </ac:spMkLst>
        </pc:spChg>
        <pc:picChg chg="del mod">
          <ac:chgData name="Gerjan de Ruiter" userId="5d7c516b-9dcd-41a8-99d3-54425d29895b" providerId="ADAL" clId="{2F1A7A75-25E5-498A-9996-D246975CBFF6}" dt="2022-06-16T11:41:47.166" v="893" actId="478"/>
          <ac:picMkLst>
            <pc:docMk/>
            <pc:sldMk cId="565538256" sldId="354"/>
            <ac:picMk id="8" creationId="{D6110035-B78F-457C-9BFA-8CD928D9E959}"/>
          </ac:picMkLst>
        </pc:picChg>
        <pc:picChg chg="del">
          <ac:chgData name="Gerjan de Ruiter" userId="5d7c516b-9dcd-41a8-99d3-54425d29895b" providerId="ADAL" clId="{2F1A7A75-25E5-498A-9996-D246975CBFF6}" dt="2022-06-16T11:40:52.726" v="889" actId="478"/>
          <ac:picMkLst>
            <pc:docMk/>
            <pc:sldMk cId="565538256" sldId="354"/>
            <ac:picMk id="10" creationId="{C82A134B-E38F-4AF5-9C23-82282D897FE5}"/>
          </ac:picMkLst>
        </pc:picChg>
        <pc:picChg chg="add mod">
          <ac:chgData name="Gerjan de Ruiter" userId="5d7c516b-9dcd-41a8-99d3-54425d29895b" providerId="ADAL" clId="{2F1A7A75-25E5-498A-9996-D246975CBFF6}" dt="2022-06-16T11:42:03.582" v="904" actId="1076"/>
          <ac:picMkLst>
            <pc:docMk/>
            <pc:sldMk cId="565538256" sldId="354"/>
            <ac:picMk id="4098" creationId="{20DFF52D-A1F6-99B1-D942-44E4163849E6}"/>
          </ac:picMkLst>
        </pc:picChg>
      </pc:sldChg>
      <pc:sldChg chg="addSp delSp modSp mod delAnim modAnim">
        <pc:chgData name="Gerjan de Ruiter" userId="5d7c516b-9dcd-41a8-99d3-54425d29895b" providerId="ADAL" clId="{2F1A7A75-25E5-498A-9996-D246975CBFF6}" dt="2022-06-16T11:09:57.328" v="260" actId="1076"/>
        <pc:sldMkLst>
          <pc:docMk/>
          <pc:sldMk cId="3449219013" sldId="356"/>
        </pc:sldMkLst>
        <pc:spChg chg="add del mod">
          <ac:chgData name="Gerjan de Ruiter" userId="5d7c516b-9dcd-41a8-99d3-54425d29895b" providerId="ADAL" clId="{2F1A7A75-25E5-498A-9996-D246975CBFF6}" dt="2022-06-16T10:59:24.429" v="21"/>
          <ac:spMkLst>
            <pc:docMk/>
            <pc:sldMk cId="3449219013" sldId="356"/>
            <ac:spMk id="3" creationId="{4A6C19DF-50C4-36FE-BAD4-FBD463E86715}"/>
          </ac:spMkLst>
        </pc:spChg>
        <pc:spChg chg="mod">
          <ac:chgData name="Gerjan de Ruiter" userId="5d7c516b-9dcd-41a8-99d3-54425d29895b" providerId="ADAL" clId="{2F1A7A75-25E5-498A-9996-D246975CBFF6}" dt="2022-06-16T11:09:57.328" v="260" actId="1076"/>
          <ac:spMkLst>
            <pc:docMk/>
            <pc:sldMk cId="3449219013" sldId="356"/>
            <ac:spMk id="5" creationId="{98EF2ACC-52BB-7507-686E-92F9D6F52B0A}"/>
          </ac:spMkLst>
        </pc:spChg>
        <pc:picChg chg="add mod">
          <ac:chgData name="Gerjan de Ruiter" userId="5d7c516b-9dcd-41a8-99d3-54425d29895b" providerId="ADAL" clId="{2F1A7A75-25E5-498A-9996-D246975CBFF6}" dt="2022-06-16T10:59:38.236" v="26" actId="1076"/>
          <ac:picMkLst>
            <pc:docMk/>
            <pc:sldMk cId="3449219013" sldId="356"/>
            <ac:picMk id="4" creationId="{474EDF8F-5D41-E44A-EE1E-FE25A9BBB387}"/>
          </ac:picMkLst>
        </pc:picChg>
        <pc:picChg chg="del">
          <ac:chgData name="Gerjan de Ruiter" userId="5d7c516b-9dcd-41a8-99d3-54425d29895b" providerId="ADAL" clId="{2F1A7A75-25E5-498A-9996-D246975CBFF6}" dt="2022-06-16T10:59:12.698" v="20" actId="478"/>
          <ac:picMkLst>
            <pc:docMk/>
            <pc:sldMk cId="3449219013" sldId="356"/>
            <ac:picMk id="7" creationId="{5E496420-4F9F-8A63-21E1-F350B5015012}"/>
          </ac:picMkLst>
        </pc:picChg>
      </pc:sldChg>
      <pc:sldChg chg="addSp delSp modSp new mod modAnim modNotesTx">
        <pc:chgData name="Gerjan de Ruiter" userId="5d7c516b-9dcd-41a8-99d3-54425d29895b" providerId="ADAL" clId="{2F1A7A75-25E5-498A-9996-D246975CBFF6}" dt="2022-06-16T11:29:43.719" v="727" actId="1076"/>
        <pc:sldMkLst>
          <pc:docMk/>
          <pc:sldMk cId="295280081" sldId="357"/>
        </pc:sldMkLst>
        <pc:spChg chg="mod">
          <ac:chgData name="Gerjan de Ruiter" userId="5d7c516b-9dcd-41a8-99d3-54425d29895b" providerId="ADAL" clId="{2F1A7A75-25E5-498A-9996-D246975CBFF6}" dt="2022-06-16T11:07:04.344" v="71" actId="14100"/>
          <ac:spMkLst>
            <pc:docMk/>
            <pc:sldMk cId="295280081" sldId="357"/>
            <ac:spMk id="2" creationId="{4689B154-0FC0-4202-3C1C-13731DDB727B}"/>
          </ac:spMkLst>
        </pc:spChg>
        <pc:spChg chg="del">
          <ac:chgData name="Gerjan de Ruiter" userId="5d7c516b-9dcd-41a8-99d3-54425d29895b" providerId="ADAL" clId="{2F1A7A75-25E5-498A-9996-D246975CBFF6}" dt="2022-06-16T11:06:52.767" v="46"/>
          <ac:spMkLst>
            <pc:docMk/>
            <pc:sldMk cId="295280081" sldId="357"/>
            <ac:spMk id="3" creationId="{1E4870F2-17C7-D3EA-8481-438AE6C0ED30}"/>
          </ac:spMkLst>
        </pc:spChg>
        <pc:spChg chg="mod">
          <ac:chgData name="Gerjan de Ruiter" userId="5d7c516b-9dcd-41a8-99d3-54425d29895b" providerId="ADAL" clId="{2F1A7A75-25E5-498A-9996-D246975CBFF6}" dt="2022-06-16T11:29:09.104" v="719" actId="14100"/>
          <ac:spMkLst>
            <pc:docMk/>
            <pc:sldMk cId="295280081" sldId="357"/>
            <ac:spMk id="4" creationId="{3F18883E-FCFA-C612-B13E-EE61F18C1320}"/>
          </ac:spMkLst>
        </pc:spChg>
        <pc:spChg chg="add del">
          <ac:chgData name="Gerjan de Ruiter" userId="5d7c516b-9dcd-41a8-99d3-54425d29895b" providerId="ADAL" clId="{2F1A7A75-25E5-498A-9996-D246975CBFF6}" dt="2022-06-16T11:17:21.919" v="263" actId="22"/>
          <ac:spMkLst>
            <pc:docMk/>
            <pc:sldMk cId="295280081" sldId="357"/>
            <ac:spMk id="7" creationId="{4B49A9A0-5643-74F0-088E-4786232B94EF}"/>
          </ac:spMkLst>
        </pc:spChg>
        <pc:spChg chg="add">
          <ac:chgData name="Gerjan de Ruiter" userId="5d7c516b-9dcd-41a8-99d3-54425d29895b" providerId="ADAL" clId="{2F1A7A75-25E5-498A-9996-D246975CBFF6}" dt="2022-06-16T11:29:30.163" v="720"/>
          <ac:spMkLst>
            <pc:docMk/>
            <pc:sldMk cId="295280081" sldId="357"/>
            <ac:spMk id="9" creationId="{49326A20-12DE-C389-A4C4-19E220467775}"/>
          </ac:spMkLst>
        </pc:spChg>
        <pc:picChg chg="add mod modCrop">
          <ac:chgData name="Gerjan de Ruiter" userId="5d7c516b-9dcd-41a8-99d3-54425d29895b" providerId="ADAL" clId="{2F1A7A75-25E5-498A-9996-D246975CBFF6}" dt="2022-06-16T11:18:08.216" v="276" actId="1076"/>
          <ac:picMkLst>
            <pc:docMk/>
            <pc:sldMk cId="295280081" sldId="357"/>
            <ac:picMk id="8" creationId="{EBF0A0CD-A134-C038-ACD4-53D6292982C6}"/>
          </ac:picMkLst>
        </pc:picChg>
        <pc:picChg chg="add mod">
          <ac:chgData name="Gerjan de Ruiter" userId="5d7c516b-9dcd-41a8-99d3-54425d29895b" providerId="ADAL" clId="{2F1A7A75-25E5-498A-9996-D246975CBFF6}" dt="2022-06-16T11:29:43.719" v="727" actId="1076"/>
          <ac:picMkLst>
            <pc:docMk/>
            <pc:sldMk cId="295280081" sldId="357"/>
            <ac:picMk id="10" creationId="{17AEE43C-FF51-1BF1-04E5-42EB25D36B8D}"/>
          </ac:picMkLst>
        </pc:picChg>
        <pc:picChg chg="add mod">
          <ac:chgData name="Gerjan de Ruiter" userId="5d7c516b-9dcd-41a8-99d3-54425d29895b" providerId="ADAL" clId="{2F1A7A75-25E5-498A-9996-D246975CBFF6}" dt="2022-06-16T11:17:58.712" v="272" actId="1076"/>
          <ac:picMkLst>
            <pc:docMk/>
            <pc:sldMk cId="295280081" sldId="357"/>
            <ac:picMk id="1026" creationId="{D3B24BA3-10E4-4099-DD0D-0D02FC770121}"/>
          </ac:picMkLst>
        </pc:picChg>
      </pc:sldChg>
      <pc:sldChg chg="modSp new mod">
        <pc:chgData name="Gerjan de Ruiter" userId="5d7c516b-9dcd-41a8-99d3-54425d29895b" providerId="ADAL" clId="{2F1A7A75-25E5-498A-9996-D246975CBFF6}" dt="2022-06-16T11:19:59.833" v="365" actId="20577"/>
        <pc:sldMkLst>
          <pc:docMk/>
          <pc:sldMk cId="2366625471" sldId="358"/>
        </pc:sldMkLst>
        <pc:spChg chg="mod">
          <ac:chgData name="Gerjan de Ruiter" userId="5d7c516b-9dcd-41a8-99d3-54425d29895b" providerId="ADAL" clId="{2F1A7A75-25E5-498A-9996-D246975CBFF6}" dt="2022-06-16T11:19:40.368" v="294" actId="14100"/>
          <ac:spMkLst>
            <pc:docMk/>
            <pc:sldMk cId="2366625471" sldId="358"/>
            <ac:spMk id="2" creationId="{4E240623-3A9D-8712-9820-D8F99B952C81}"/>
          </ac:spMkLst>
        </pc:spChg>
        <pc:spChg chg="mod">
          <ac:chgData name="Gerjan de Ruiter" userId="5d7c516b-9dcd-41a8-99d3-54425d29895b" providerId="ADAL" clId="{2F1A7A75-25E5-498A-9996-D246975CBFF6}" dt="2022-06-16T11:19:35.377" v="293" actId="20577"/>
          <ac:spMkLst>
            <pc:docMk/>
            <pc:sldMk cId="2366625471" sldId="358"/>
            <ac:spMk id="3" creationId="{21A4433E-E3F8-823A-8D54-08E660D4F927}"/>
          </ac:spMkLst>
        </pc:spChg>
        <pc:spChg chg="mod">
          <ac:chgData name="Gerjan de Ruiter" userId="5d7c516b-9dcd-41a8-99d3-54425d29895b" providerId="ADAL" clId="{2F1A7A75-25E5-498A-9996-D246975CBFF6}" dt="2022-06-16T11:19:59.833" v="365" actId="20577"/>
          <ac:spMkLst>
            <pc:docMk/>
            <pc:sldMk cId="2366625471" sldId="358"/>
            <ac:spMk id="4" creationId="{B2A43AC8-48BC-687C-0808-E1D42A3CE5E2}"/>
          </ac:spMkLst>
        </pc:spChg>
      </pc:sldChg>
      <pc:sldChg chg="addSp delSp modSp new mod ord modClrScheme chgLayout">
        <pc:chgData name="Gerjan de Ruiter" userId="5d7c516b-9dcd-41a8-99d3-54425d29895b" providerId="ADAL" clId="{2F1A7A75-25E5-498A-9996-D246975CBFF6}" dt="2022-06-16T11:39:36.975" v="873"/>
        <pc:sldMkLst>
          <pc:docMk/>
          <pc:sldMk cId="2675224728" sldId="359"/>
        </pc:sldMkLst>
        <pc:spChg chg="del mod ord">
          <ac:chgData name="Gerjan de Ruiter" userId="5d7c516b-9dcd-41a8-99d3-54425d29895b" providerId="ADAL" clId="{2F1A7A75-25E5-498A-9996-D246975CBFF6}" dt="2022-06-16T11:33:57.209" v="744" actId="700"/>
          <ac:spMkLst>
            <pc:docMk/>
            <pc:sldMk cId="2675224728" sldId="359"/>
            <ac:spMk id="2" creationId="{B4A6D3BB-2281-5DCD-EE40-E7CE359AA81F}"/>
          </ac:spMkLst>
        </pc:spChg>
        <pc:spChg chg="del mod ord">
          <ac:chgData name="Gerjan de Ruiter" userId="5d7c516b-9dcd-41a8-99d3-54425d29895b" providerId="ADAL" clId="{2F1A7A75-25E5-498A-9996-D246975CBFF6}" dt="2022-06-16T11:33:57.209" v="744" actId="700"/>
          <ac:spMkLst>
            <pc:docMk/>
            <pc:sldMk cId="2675224728" sldId="359"/>
            <ac:spMk id="3" creationId="{1A8D8B7F-EC2F-4653-F152-F09178D6496F}"/>
          </ac:spMkLst>
        </pc:spChg>
        <pc:spChg chg="del">
          <ac:chgData name="Gerjan de Ruiter" userId="5d7c516b-9dcd-41a8-99d3-54425d29895b" providerId="ADAL" clId="{2F1A7A75-25E5-498A-9996-D246975CBFF6}" dt="2022-06-16T11:33:57.209" v="744" actId="700"/>
          <ac:spMkLst>
            <pc:docMk/>
            <pc:sldMk cId="2675224728" sldId="359"/>
            <ac:spMk id="4" creationId="{4B360160-8B32-80B4-1659-25D450C6055A}"/>
          </ac:spMkLst>
        </pc:spChg>
        <pc:spChg chg="add mod ord">
          <ac:chgData name="Gerjan de Ruiter" userId="5d7c516b-9dcd-41a8-99d3-54425d29895b" providerId="ADAL" clId="{2F1A7A75-25E5-498A-9996-D246975CBFF6}" dt="2022-06-16T11:33:57.209" v="744" actId="700"/>
          <ac:spMkLst>
            <pc:docMk/>
            <pc:sldMk cId="2675224728" sldId="359"/>
            <ac:spMk id="5" creationId="{53E94873-A936-5C49-6911-487FC1C4DA49}"/>
          </ac:spMkLst>
        </pc:spChg>
        <pc:spChg chg="add del mod ord">
          <ac:chgData name="Gerjan de Ruiter" userId="5d7c516b-9dcd-41a8-99d3-54425d29895b" providerId="ADAL" clId="{2F1A7A75-25E5-498A-9996-D246975CBFF6}" dt="2022-06-16T11:34:00.808" v="745"/>
          <ac:spMkLst>
            <pc:docMk/>
            <pc:sldMk cId="2675224728" sldId="359"/>
            <ac:spMk id="6" creationId="{5BBDF7A3-E857-EE1F-82EF-5032D2963363}"/>
          </ac:spMkLst>
        </pc:spChg>
        <pc:spChg chg="add del mod">
          <ac:chgData name="Gerjan de Ruiter" userId="5d7c516b-9dcd-41a8-99d3-54425d29895b" providerId="ADAL" clId="{2F1A7A75-25E5-498A-9996-D246975CBFF6}" dt="2022-06-16T11:34:21.164" v="754"/>
          <ac:spMkLst>
            <pc:docMk/>
            <pc:sldMk cId="2675224728" sldId="359"/>
            <ac:spMk id="7" creationId="{E772EF49-ECDA-C7C2-0886-0BC2EC6388F9}"/>
          </ac:spMkLst>
        </pc:spChg>
        <pc:spChg chg="add mod">
          <ac:chgData name="Gerjan de Ruiter" userId="5d7c516b-9dcd-41a8-99d3-54425d29895b" providerId="ADAL" clId="{2F1A7A75-25E5-498A-9996-D246975CBFF6}" dt="2022-06-16T11:35:58.405" v="801" actId="21"/>
          <ac:spMkLst>
            <pc:docMk/>
            <pc:sldMk cId="2675224728" sldId="359"/>
            <ac:spMk id="14" creationId="{0AF4E593-9036-CF2B-5412-0096594C9FA8}"/>
          </ac:spMkLst>
        </pc:spChg>
        <pc:spChg chg="add mod">
          <ac:chgData name="Gerjan de Ruiter" userId="5d7c516b-9dcd-41a8-99d3-54425d29895b" providerId="ADAL" clId="{2F1A7A75-25E5-498A-9996-D246975CBFF6}" dt="2022-06-16T11:38:34.652" v="849" actId="1076"/>
          <ac:spMkLst>
            <pc:docMk/>
            <pc:sldMk cId="2675224728" sldId="359"/>
            <ac:spMk id="17" creationId="{D6A90359-DFA9-FCDD-3CD9-4E1BC57412A1}"/>
          </ac:spMkLst>
        </pc:spChg>
        <pc:spChg chg="add del mod">
          <ac:chgData name="Gerjan de Ruiter" userId="5d7c516b-9dcd-41a8-99d3-54425d29895b" providerId="ADAL" clId="{2F1A7A75-25E5-498A-9996-D246975CBFF6}" dt="2022-06-16T11:35:48.375" v="793" actId="22"/>
          <ac:spMkLst>
            <pc:docMk/>
            <pc:sldMk cId="2675224728" sldId="359"/>
            <ac:spMk id="20" creationId="{7E4D7DAD-62F8-B36D-95B6-27A171E6836F}"/>
          </ac:spMkLst>
        </pc:spChg>
        <pc:spChg chg="add mod">
          <ac:chgData name="Gerjan de Ruiter" userId="5d7c516b-9dcd-41a8-99d3-54425d29895b" providerId="ADAL" clId="{2F1A7A75-25E5-498A-9996-D246975CBFF6}" dt="2022-06-16T11:38:57.603" v="859" actId="1076"/>
          <ac:spMkLst>
            <pc:docMk/>
            <pc:sldMk cId="2675224728" sldId="359"/>
            <ac:spMk id="22" creationId="{1CE62859-2F1F-6D59-5236-F3E4BB0215C2}"/>
          </ac:spMkLst>
        </pc:spChg>
        <pc:spChg chg="add del">
          <ac:chgData name="Gerjan de Ruiter" userId="5d7c516b-9dcd-41a8-99d3-54425d29895b" providerId="ADAL" clId="{2F1A7A75-25E5-498A-9996-D246975CBFF6}" dt="2022-06-16T11:36:35.071" v="813" actId="22"/>
          <ac:spMkLst>
            <pc:docMk/>
            <pc:sldMk cId="2675224728" sldId="359"/>
            <ac:spMk id="25" creationId="{48CE041E-1B84-0461-A63F-47E9B29F4C4C}"/>
          </ac:spMkLst>
        </pc:spChg>
        <pc:spChg chg="add mod">
          <ac:chgData name="Gerjan de Ruiter" userId="5d7c516b-9dcd-41a8-99d3-54425d29895b" providerId="ADAL" clId="{2F1A7A75-25E5-498A-9996-D246975CBFF6}" dt="2022-06-16T11:38:39.309" v="851" actId="1076"/>
          <ac:spMkLst>
            <pc:docMk/>
            <pc:sldMk cId="2675224728" sldId="359"/>
            <ac:spMk id="27" creationId="{D9D8C4C0-C6B0-67FD-AB12-8DB7EF4D171D}"/>
          </ac:spMkLst>
        </pc:spChg>
        <pc:spChg chg="add mod">
          <ac:chgData name="Gerjan de Ruiter" userId="5d7c516b-9dcd-41a8-99d3-54425d29895b" providerId="ADAL" clId="{2F1A7A75-25E5-498A-9996-D246975CBFF6}" dt="2022-06-16T11:38:53.939" v="857" actId="1076"/>
          <ac:spMkLst>
            <pc:docMk/>
            <pc:sldMk cId="2675224728" sldId="359"/>
            <ac:spMk id="30" creationId="{6FC643BF-EB61-1B8B-5B60-F9559680F737}"/>
          </ac:spMkLst>
        </pc:spChg>
        <pc:spChg chg="add mod">
          <ac:chgData name="Gerjan de Ruiter" userId="5d7c516b-9dcd-41a8-99d3-54425d29895b" providerId="ADAL" clId="{2F1A7A75-25E5-498A-9996-D246975CBFF6}" dt="2022-06-16T11:39:25.707" v="869" actId="21"/>
          <ac:spMkLst>
            <pc:docMk/>
            <pc:sldMk cId="2675224728" sldId="359"/>
            <ac:spMk id="33" creationId="{DE276061-BB64-CA23-8D48-7B2CEE0AF393}"/>
          </ac:spMkLst>
        </pc:spChg>
        <pc:spChg chg="add mod">
          <ac:chgData name="Gerjan de Ruiter" userId="5d7c516b-9dcd-41a8-99d3-54425d29895b" providerId="ADAL" clId="{2F1A7A75-25E5-498A-9996-D246975CBFF6}" dt="2022-06-16T11:39:32.901" v="871" actId="1076"/>
          <ac:spMkLst>
            <pc:docMk/>
            <pc:sldMk cId="2675224728" sldId="359"/>
            <ac:spMk id="36" creationId="{5B3B2BE7-0C4B-2C88-DDC5-61233CE83BAB}"/>
          </ac:spMkLst>
        </pc:spChg>
        <pc:picChg chg="add del mod">
          <ac:chgData name="Gerjan de Ruiter" userId="5d7c516b-9dcd-41a8-99d3-54425d29895b" providerId="ADAL" clId="{2F1A7A75-25E5-498A-9996-D246975CBFF6}" dt="2022-06-16T11:34:17.453" v="753" actId="21"/>
          <ac:picMkLst>
            <pc:docMk/>
            <pc:sldMk cId="2675224728" sldId="359"/>
            <ac:picMk id="10" creationId="{3F85ED04-A763-B7FC-4B3E-4602E030BDD5}"/>
          </ac:picMkLst>
        </pc:picChg>
        <pc:picChg chg="add del mod">
          <ac:chgData name="Gerjan de Ruiter" userId="5d7c516b-9dcd-41a8-99d3-54425d29895b" providerId="ADAL" clId="{2F1A7A75-25E5-498A-9996-D246975CBFF6}" dt="2022-06-16T11:34:17.453" v="753" actId="21"/>
          <ac:picMkLst>
            <pc:docMk/>
            <pc:sldMk cId="2675224728" sldId="359"/>
            <ac:picMk id="11" creationId="{62EB791E-B341-592D-170B-4B2BCC35587F}"/>
          </ac:picMkLst>
        </pc:picChg>
        <pc:picChg chg="add del mod">
          <ac:chgData name="Gerjan de Ruiter" userId="5d7c516b-9dcd-41a8-99d3-54425d29895b" providerId="ADAL" clId="{2F1A7A75-25E5-498A-9996-D246975CBFF6}" dt="2022-06-16T11:34:13.945" v="751" actId="21"/>
          <ac:picMkLst>
            <pc:docMk/>
            <pc:sldMk cId="2675224728" sldId="359"/>
            <ac:picMk id="2050" creationId="{B6FBC285-FFE9-4003-39D3-E508DEF78082}"/>
          </ac:picMkLst>
        </pc:picChg>
        <pc:picChg chg="add del">
          <ac:chgData name="Gerjan de Ruiter" userId="5d7c516b-9dcd-41a8-99d3-54425d29895b" providerId="ADAL" clId="{2F1A7A75-25E5-498A-9996-D246975CBFF6}" dt="2022-06-16T11:34:13.945" v="751" actId="21"/>
          <ac:picMkLst>
            <pc:docMk/>
            <pc:sldMk cId="2675224728" sldId="359"/>
            <ac:picMk id="2052" creationId="{47D76BE7-B714-30FD-7853-81913F67AC5B}"/>
          </ac:picMkLst>
        </pc:picChg>
        <pc:picChg chg="add mod">
          <ac:chgData name="Gerjan de Ruiter" userId="5d7c516b-9dcd-41a8-99d3-54425d29895b" providerId="ADAL" clId="{2F1A7A75-25E5-498A-9996-D246975CBFF6}" dt="2022-06-16T11:34:26.848" v="759" actId="1076"/>
          <ac:picMkLst>
            <pc:docMk/>
            <pc:sldMk cId="2675224728" sldId="359"/>
            <ac:picMk id="2054" creationId="{F1352EBA-6E19-08E5-CE23-6E1E9AADEF3E}"/>
          </ac:picMkLst>
        </pc:picChg>
        <pc:picChg chg="add mod">
          <ac:chgData name="Gerjan de Ruiter" userId="5d7c516b-9dcd-41a8-99d3-54425d29895b" providerId="ADAL" clId="{2F1A7A75-25E5-498A-9996-D246975CBFF6}" dt="2022-06-16T11:38:27.516" v="848" actId="1076"/>
          <ac:picMkLst>
            <pc:docMk/>
            <pc:sldMk cId="2675224728" sldId="359"/>
            <ac:picMk id="2056" creationId="{440B25BD-3231-CBF5-7ADF-6E640B012D92}"/>
          </ac:picMkLst>
        </pc:picChg>
        <pc:picChg chg="add mod">
          <ac:chgData name="Gerjan de Ruiter" userId="5d7c516b-9dcd-41a8-99d3-54425d29895b" providerId="ADAL" clId="{2F1A7A75-25E5-498A-9996-D246975CBFF6}" dt="2022-06-16T11:38:54.837" v="858" actId="1076"/>
          <ac:picMkLst>
            <pc:docMk/>
            <pc:sldMk cId="2675224728" sldId="359"/>
            <ac:picMk id="2058" creationId="{C81B0A94-4E39-B412-DB5B-71791120AA2C}"/>
          </ac:picMkLst>
        </pc:picChg>
        <pc:picChg chg="add mod">
          <ac:chgData name="Gerjan de Ruiter" userId="5d7c516b-9dcd-41a8-99d3-54425d29895b" providerId="ADAL" clId="{2F1A7A75-25E5-498A-9996-D246975CBFF6}" dt="2022-06-16T11:38:36.108" v="850" actId="1076"/>
          <ac:picMkLst>
            <pc:docMk/>
            <pc:sldMk cId="2675224728" sldId="359"/>
            <ac:picMk id="2060" creationId="{ACC86031-3A99-C2E0-91B0-9537199E96CE}"/>
          </ac:picMkLst>
        </pc:picChg>
        <pc:picChg chg="add mod">
          <ac:chgData name="Gerjan de Ruiter" userId="5d7c516b-9dcd-41a8-99d3-54425d29895b" providerId="ADAL" clId="{2F1A7A75-25E5-498A-9996-D246975CBFF6}" dt="2022-06-16T11:38:50.084" v="856" actId="1076"/>
          <ac:picMkLst>
            <pc:docMk/>
            <pc:sldMk cId="2675224728" sldId="359"/>
            <ac:picMk id="2062" creationId="{F36DD188-B334-242A-F817-53D3B03210D8}"/>
          </ac:picMkLst>
        </pc:picChg>
        <pc:picChg chg="add mod">
          <ac:chgData name="Gerjan de Ruiter" userId="5d7c516b-9dcd-41a8-99d3-54425d29895b" providerId="ADAL" clId="{2F1A7A75-25E5-498A-9996-D246975CBFF6}" dt="2022-06-16T11:38:45.691" v="854" actId="1076"/>
          <ac:picMkLst>
            <pc:docMk/>
            <pc:sldMk cId="2675224728" sldId="359"/>
            <ac:picMk id="2064" creationId="{323CCD8F-3F32-C5B8-724B-CA117BA03D57}"/>
          </ac:picMkLst>
        </pc:picChg>
        <pc:picChg chg="add mod">
          <ac:chgData name="Gerjan de Ruiter" userId="5d7c516b-9dcd-41a8-99d3-54425d29895b" providerId="ADAL" clId="{2F1A7A75-25E5-498A-9996-D246975CBFF6}" dt="2022-06-16T11:39:09.445" v="863" actId="1076"/>
          <ac:picMkLst>
            <pc:docMk/>
            <pc:sldMk cId="2675224728" sldId="359"/>
            <ac:picMk id="2066" creationId="{4DE8838C-C0D8-C0B5-D757-E57D0085AEF8}"/>
          </ac:picMkLst>
        </pc:picChg>
      </pc:sldChg>
      <pc:sldChg chg="addSp delSp modSp new mod modClrScheme chgLayout">
        <pc:chgData name="Gerjan de Ruiter" userId="5d7c516b-9dcd-41a8-99d3-54425d29895b" providerId="ADAL" clId="{2F1A7A75-25E5-498A-9996-D246975CBFF6}" dt="2022-06-16T11:40:36.920" v="886" actId="1076"/>
        <pc:sldMkLst>
          <pc:docMk/>
          <pc:sldMk cId="141468110" sldId="360"/>
        </pc:sldMkLst>
        <pc:spChg chg="del mod ord">
          <ac:chgData name="Gerjan de Ruiter" userId="5d7c516b-9dcd-41a8-99d3-54425d29895b" providerId="ADAL" clId="{2F1A7A75-25E5-498A-9996-D246975CBFF6}" dt="2022-06-16T11:40:00.062" v="875" actId="700"/>
          <ac:spMkLst>
            <pc:docMk/>
            <pc:sldMk cId="141468110" sldId="360"/>
            <ac:spMk id="2" creationId="{E97AADB6-E44D-9DEF-0751-94595E993E27}"/>
          </ac:spMkLst>
        </pc:spChg>
        <pc:spChg chg="del mod ord">
          <ac:chgData name="Gerjan de Ruiter" userId="5d7c516b-9dcd-41a8-99d3-54425d29895b" providerId="ADAL" clId="{2F1A7A75-25E5-498A-9996-D246975CBFF6}" dt="2022-06-16T11:40:00.062" v="875" actId="700"/>
          <ac:spMkLst>
            <pc:docMk/>
            <pc:sldMk cId="141468110" sldId="360"/>
            <ac:spMk id="3" creationId="{1977915B-2D94-E9D9-D634-D950201A9FC2}"/>
          </ac:spMkLst>
        </pc:spChg>
        <pc:spChg chg="del">
          <ac:chgData name="Gerjan de Ruiter" userId="5d7c516b-9dcd-41a8-99d3-54425d29895b" providerId="ADAL" clId="{2F1A7A75-25E5-498A-9996-D246975CBFF6}" dt="2022-06-16T11:40:00.062" v="875" actId="700"/>
          <ac:spMkLst>
            <pc:docMk/>
            <pc:sldMk cId="141468110" sldId="360"/>
            <ac:spMk id="4" creationId="{D9F882F6-4DBF-D3E1-FA8F-E122CB0D3279}"/>
          </ac:spMkLst>
        </pc:spChg>
        <pc:spChg chg="add del mod ord">
          <ac:chgData name="Gerjan de Ruiter" userId="5d7c516b-9dcd-41a8-99d3-54425d29895b" providerId="ADAL" clId="{2F1A7A75-25E5-498A-9996-D246975CBFF6}" dt="2022-06-16T11:40:06.168" v="880" actId="478"/>
          <ac:spMkLst>
            <pc:docMk/>
            <pc:sldMk cId="141468110" sldId="360"/>
            <ac:spMk id="5" creationId="{B85496BF-9012-9126-1D24-C15ADA589579}"/>
          </ac:spMkLst>
        </pc:spChg>
        <pc:spChg chg="add del mod ord">
          <ac:chgData name="Gerjan de Ruiter" userId="5d7c516b-9dcd-41a8-99d3-54425d29895b" providerId="ADAL" clId="{2F1A7A75-25E5-498A-9996-D246975CBFF6}" dt="2022-06-16T11:40:01.573" v="876"/>
          <ac:spMkLst>
            <pc:docMk/>
            <pc:sldMk cId="141468110" sldId="360"/>
            <ac:spMk id="6" creationId="{B3E5580A-B937-ABF2-9770-F014A8908457}"/>
          </ac:spMkLst>
        </pc:spChg>
        <pc:picChg chg="add mod">
          <ac:chgData name="Gerjan de Ruiter" userId="5d7c516b-9dcd-41a8-99d3-54425d29895b" providerId="ADAL" clId="{2F1A7A75-25E5-498A-9996-D246975CBFF6}" dt="2022-06-16T11:40:36.920" v="886" actId="1076"/>
          <ac:picMkLst>
            <pc:docMk/>
            <pc:sldMk cId="141468110" sldId="360"/>
            <ac:picMk id="3074" creationId="{302C63ED-D376-3F8F-6B90-4B7C478C0A69}"/>
          </ac:picMkLst>
        </pc:picChg>
      </pc:sldChg>
      <pc:sldMasterChg chg="addSldLayout delSldLayout">
        <pc:chgData name="Gerjan de Ruiter" userId="5d7c516b-9dcd-41a8-99d3-54425d29895b" providerId="ADAL" clId="{2F1A7A75-25E5-498A-9996-D246975CBFF6}" dt="2022-06-16T11:40:36.519" v="885" actId="47"/>
        <pc:sldMasterMkLst>
          <pc:docMk/>
          <pc:sldMasterMk cId="3593509189" sldId="2147483671"/>
        </pc:sldMasterMkLst>
        <pc:sldLayoutChg chg="add del">
          <pc:chgData name="Gerjan de Ruiter" userId="5d7c516b-9dcd-41a8-99d3-54425d29895b" providerId="ADAL" clId="{2F1A7A75-25E5-498A-9996-D246975CBFF6}" dt="2022-06-16T11:40:36.519" v="885" actId="47"/>
          <pc:sldLayoutMkLst>
            <pc:docMk/>
            <pc:sldMasterMk cId="3593509189" sldId="2147483671"/>
            <pc:sldLayoutMk cId="640003928"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761F4-D179-459E-A5BB-505182A23E45}" type="datetimeFigureOut">
              <a:rPr lang="nl-NL" smtClean="0"/>
              <a:t>16-6-2022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2479B-044D-4311-B181-89D402E16037}" type="slidenum">
              <a:rPr lang="nl-NL" smtClean="0"/>
              <a:t>‹nr.›</a:t>
            </a:fld>
            <a:endParaRPr lang="nl-NL"/>
          </a:p>
        </p:txBody>
      </p:sp>
    </p:spTree>
    <p:extLst>
      <p:ext uri="{BB962C8B-B14F-4D97-AF65-F5344CB8AC3E}">
        <p14:creationId xmlns:p14="http://schemas.microsoft.com/office/powerpoint/2010/main" val="369268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333333"/>
                </a:solidFill>
                <a:effectLst/>
                <a:latin typeface="Times" panose="02020603050405020304" pitchFamily="18" charset="0"/>
              </a:rPr>
              <a:t>Nature-</a:t>
            </a:r>
            <a:r>
              <a:rPr lang="nl-NL" b="1" i="0" dirty="0" err="1">
                <a:solidFill>
                  <a:srgbClr val="333333"/>
                </a:solidFill>
                <a:effectLst/>
                <a:latin typeface="Times" panose="02020603050405020304" pitchFamily="18" charset="0"/>
              </a:rPr>
              <a:t>based</a:t>
            </a:r>
            <a:r>
              <a:rPr lang="nl-NL" b="1" i="0" dirty="0">
                <a:solidFill>
                  <a:srgbClr val="333333"/>
                </a:solidFill>
                <a:effectLst/>
                <a:latin typeface="Times" panose="02020603050405020304" pitchFamily="18" charset="0"/>
              </a:rPr>
              <a:t> </a:t>
            </a:r>
            <a:r>
              <a:rPr lang="nl-NL" b="1" i="0" dirty="0" err="1">
                <a:solidFill>
                  <a:srgbClr val="333333"/>
                </a:solidFill>
                <a:effectLst/>
                <a:latin typeface="Times" panose="02020603050405020304" pitchFamily="18" charset="0"/>
              </a:rPr>
              <a:t>solutions</a:t>
            </a:r>
            <a:endParaRPr lang="nl-NL" b="1" i="0" dirty="0">
              <a:solidFill>
                <a:srgbClr val="333333"/>
              </a:solidFill>
              <a:effectLst/>
              <a:latin typeface="Times" panose="02020603050405020304" pitchFamily="18" charset="0"/>
            </a:endParaRPr>
          </a:p>
          <a:p>
            <a:pPr algn="l"/>
            <a:r>
              <a:rPr lang="nl-NL" b="0" i="0" dirty="0">
                <a:solidFill>
                  <a:srgbClr val="333333"/>
                </a:solidFill>
                <a:effectLst/>
                <a:latin typeface="Times" panose="02020603050405020304" pitchFamily="18" charset="0"/>
              </a:rPr>
              <a:t>Als je impact eenmaal inzichtelijk is, kun je overgaan tot actie. Een veelgebruikte term als het gaat om biodiversiteit is </a:t>
            </a:r>
            <a:r>
              <a:rPr lang="nl-NL" b="0" i="1" dirty="0">
                <a:solidFill>
                  <a:srgbClr val="333333"/>
                </a:solidFill>
                <a:effectLst/>
                <a:latin typeface="Times" panose="02020603050405020304" pitchFamily="18" charset="0"/>
              </a:rPr>
              <a:t>nature-</a:t>
            </a:r>
            <a:r>
              <a:rPr lang="nl-NL" b="0" i="1" dirty="0" err="1">
                <a:solidFill>
                  <a:srgbClr val="333333"/>
                </a:solidFill>
                <a:effectLst/>
                <a:latin typeface="Times" panose="02020603050405020304" pitchFamily="18" charset="0"/>
              </a:rPr>
              <a:t>based</a:t>
            </a:r>
            <a:r>
              <a:rPr lang="nl-NL" b="0" i="1" dirty="0">
                <a:solidFill>
                  <a:srgbClr val="333333"/>
                </a:solidFill>
                <a:effectLst/>
                <a:latin typeface="Times" panose="02020603050405020304" pitchFamily="18" charset="0"/>
              </a:rPr>
              <a:t> </a:t>
            </a:r>
            <a:r>
              <a:rPr lang="nl-NL" b="0" i="1" dirty="0" err="1">
                <a:solidFill>
                  <a:srgbClr val="333333"/>
                </a:solidFill>
                <a:effectLst/>
                <a:latin typeface="Times" panose="02020603050405020304" pitchFamily="18" charset="0"/>
              </a:rPr>
              <a:t>solutions</a:t>
            </a:r>
            <a:r>
              <a:rPr lang="nl-NL" b="0" i="0" dirty="0">
                <a:solidFill>
                  <a:srgbClr val="333333"/>
                </a:solidFill>
                <a:effectLst/>
                <a:latin typeface="Times" panose="02020603050405020304" pitchFamily="18" charset="0"/>
              </a:rPr>
              <a:t>. Het is (net als bijvoorbeeld de circulaire economie) een containerbegrip aan het worden, maar Schouwenberg definieert het als het gebruiken van natuur en landschap om negatieve impact op de natuur te voorkomen. “Denk bijvoorbeeld aan het voorkomen van wateroverlast. Dat kun je doen door dijken oneindig te blijven verhogen, maar je kunt er ook voor kiezen om rivieren meer te laten meanderen. Of denk aan het bebossen en beplanten van hellingen, zodat water minder gemakkelijk wegstroomt.”</a:t>
            </a:r>
          </a:p>
          <a:p>
            <a:pPr algn="l"/>
            <a:r>
              <a:rPr lang="nl-NL" b="0" i="0" dirty="0">
                <a:solidFill>
                  <a:srgbClr val="333333"/>
                </a:solidFill>
                <a:effectLst/>
                <a:latin typeface="Times" panose="02020603050405020304" pitchFamily="18" charset="0"/>
              </a:rPr>
              <a:t>De mooiste oplossingen zijn volgens Schouwenberg die maatregelen waarbij klimaatverandering en biodiversiteit integraal worden aangepakt. “Een mooi voorbeeld vind ik de aanleg van mangrovebossen. Die beschermen de kust én nemen veel CO2 op. Maar denk ook dichter bij huis aan het </a:t>
            </a:r>
            <a:r>
              <a:rPr lang="nl-NL" b="0" i="0" dirty="0" err="1">
                <a:solidFill>
                  <a:srgbClr val="333333"/>
                </a:solidFill>
                <a:effectLst/>
                <a:latin typeface="Times" panose="02020603050405020304" pitchFamily="18" charset="0"/>
              </a:rPr>
              <a:t>vergroenen</a:t>
            </a:r>
            <a:r>
              <a:rPr lang="nl-NL" b="0" i="0" dirty="0">
                <a:solidFill>
                  <a:srgbClr val="333333"/>
                </a:solidFill>
                <a:effectLst/>
                <a:latin typeface="Times" panose="02020603050405020304" pitchFamily="18" charset="0"/>
              </a:rPr>
              <a:t> van steden en bedrijventerreinen. En de aanleg van bossen, waarbij biodiversiteit voorop staat (en monoculturen worden vermeden).”</a:t>
            </a:r>
          </a:p>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1</a:t>
            </a:fld>
            <a:endParaRPr lang="nl-NL"/>
          </a:p>
        </p:txBody>
      </p:sp>
    </p:spTree>
    <p:extLst>
      <p:ext uri="{BB962C8B-B14F-4D97-AF65-F5344CB8AC3E}">
        <p14:creationId xmlns:p14="http://schemas.microsoft.com/office/powerpoint/2010/main" val="151141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12</a:t>
            </a:fld>
            <a:endParaRPr lang="nl-NL"/>
          </a:p>
        </p:txBody>
      </p:sp>
    </p:spTree>
    <p:extLst>
      <p:ext uri="{BB962C8B-B14F-4D97-AF65-F5344CB8AC3E}">
        <p14:creationId xmlns:p14="http://schemas.microsoft.com/office/powerpoint/2010/main" val="3009448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14</a:t>
            </a:fld>
            <a:endParaRPr lang="nl-NL"/>
          </a:p>
        </p:txBody>
      </p:sp>
    </p:spTree>
    <p:extLst>
      <p:ext uri="{BB962C8B-B14F-4D97-AF65-F5344CB8AC3E}">
        <p14:creationId xmlns:p14="http://schemas.microsoft.com/office/powerpoint/2010/main" val="185949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het verleden is gebleken dat exoten vaak een negatieve impact kunnen hebben op organisme die al leefde in het desbetreffende gebied. </a:t>
            </a: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15</a:t>
            </a:fld>
            <a:endParaRPr lang="nl-NL"/>
          </a:p>
        </p:txBody>
      </p:sp>
    </p:spTree>
    <p:extLst>
      <p:ext uri="{BB962C8B-B14F-4D97-AF65-F5344CB8AC3E}">
        <p14:creationId xmlns:p14="http://schemas.microsoft.com/office/powerpoint/2010/main" val="86543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groepen(max 4 personen); gewenste/interessantste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wikiwijs theorie, elkaar en docent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woordspin/brainstorm met daarop de volgende vragen beantwoord: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Wat is de invloed/effecten van biodiversiteit op de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Hoe kan het vakgebied/specialisatie rekening houden met biodiversiteit en het bevorderen hiervan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 hierdoor wordt er een overzicht gemaakt van het nut van biodiversiteit voor de verschillende specialisaties </a:t>
            </a:r>
            <a:endParaRPr lang="nl-NL" b="0" i="0" dirty="0">
              <a:solidFill>
                <a:srgbClr val="000000"/>
              </a:solidFill>
              <a:effectLst/>
              <a:latin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18</a:t>
            </a:fld>
            <a:endParaRPr lang="nl-NL"/>
          </a:p>
        </p:txBody>
      </p:sp>
    </p:spTree>
    <p:extLst>
      <p:ext uri="{BB962C8B-B14F-4D97-AF65-F5344CB8AC3E}">
        <p14:creationId xmlns:p14="http://schemas.microsoft.com/office/powerpoint/2010/main" val="313964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een veelomvattend begrip</a:t>
            </a:r>
          </a:p>
          <a:p>
            <a:pPr algn="l" fontAlgn="base"/>
            <a:r>
              <a:rPr lang="nl-NL" b="0" i="0" dirty="0">
                <a:solidFill>
                  <a:srgbClr val="000000"/>
                </a:solidFill>
                <a:effectLst/>
                <a:latin typeface="RijksoverheidSansText"/>
              </a:rPr>
              <a:t>Biodiversiteit is de term die wordt gebruikt om de verscheidenheid van het leven op aarde aan te duiden. Het gaat om de verschillende soorten planten, dieren, micro-organismen en schimmels, het genetisch materiaal dat zij bevatten, de levensgemeenschappen die zij vormen en de ecosystemen waarin zij leven. De nadruk in het begrip ligt veelal op de diversiteit aan genen, soorten en ecosystemen als zodanig en minder op de natuurlijke processen die het voorkomen van soorten sturen en de structuren die zij vormen (denk bijvoorbeeld aan schelpenbanken). Biodiversiteit is een samenvoeging van de woorden 'biologisch' en 'diversiteit'. De begrippen biodiversiteit en natuur worden regelmatig als synoniemen gebruikt. 'Natuur' heeft echter doorgaans een ruimere betekenis en kan bijvoorbeeld ook duiden op allerlei niet-biologische aspecten zoals bodem, reliëf en weer.</a:t>
            </a:r>
          </a:p>
          <a:p>
            <a:pPr algn="l" fontAlgn="base"/>
            <a:endParaRPr lang="nl-NL" b="0" i="0" dirty="0">
              <a:solidFill>
                <a:srgbClr val="000000"/>
              </a:solidFill>
              <a:effectLst/>
              <a:latin typeface="RijksoverheidSansText"/>
            </a:endParaRP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4</a:t>
            </a:fld>
            <a:endParaRPr lang="nl-NL"/>
          </a:p>
        </p:txBody>
      </p:sp>
    </p:spTree>
    <p:extLst>
      <p:ext uri="{BB962C8B-B14F-4D97-AF65-F5344CB8AC3E}">
        <p14:creationId xmlns:p14="http://schemas.microsoft.com/office/powerpoint/2010/main" val="228416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belangrijk voor de mens</a:t>
            </a:r>
          </a:p>
          <a:p>
            <a:pPr algn="l" fontAlgn="base"/>
            <a:r>
              <a:rPr lang="nl-NL" b="0" i="0" dirty="0">
                <a:solidFill>
                  <a:srgbClr val="000000"/>
                </a:solidFill>
                <a:effectLst/>
                <a:latin typeface="RijksoverheidSansText"/>
              </a:rPr>
              <a:t>Biodiversiteit, en natuur in brede zin, levert talloze diensten en producten aan maatschappij en economie en is als zodanig onmisbaar voor het menselijk bestaan op aarde. Voorbeelden van zogenoemde 'ecosysteemdiensten' zijn bestuiving van voedselgewassen door insecten, houtvorming door bomen, waterzuivering, maar ook natuurlijke schoonheid die je buiten kunt beleven.</a:t>
            </a:r>
          </a:p>
          <a:p>
            <a:pPr algn="l" fontAlgn="base"/>
            <a:r>
              <a:rPr lang="nl-NL" b="0" i="0" dirty="0">
                <a:solidFill>
                  <a:srgbClr val="000000"/>
                </a:solidFill>
                <a:effectLst/>
                <a:latin typeface="RijksoverheidSansText"/>
              </a:rPr>
              <a:t>Naast de gebruikswaarde van natuur die ecosysteemdiensten uitdrukken, kunnen mensen ook waarde ontlenen aan natuur zonder dat zij er gebruik van maken. Dit wordt ook wel de niet-gebruikswaarde van natuur genoemd, waarbij het bijvoorbeeld gaat om waarde die mensen hechten aan simpelweg het bestaan van een ecosysteem zonder deze te willen gebruiken. Tot slot wordt aan biodiversiteit, naast (niet-)gebruikswaarden, veelal een eigen, intrinsieke, waarde toegekend waarbij het gaat om het voortbestaan van planten en dieren zelf, los van waarde voor de mens.</a:t>
            </a:r>
          </a:p>
          <a:p>
            <a:pPr algn="l" fontAlgn="base"/>
            <a:endParaRPr lang="nl-NL" b="0" i="0" dirty="0">
              <a:solidFill>
                <a:srgbClr val="000000"/>
              </a:solidFill>
              <a:effectLst/>
              <a:latin typeface="RijksoverheidSansText"/>
            </a:endParaRPr>
          </a:p>
          <a:p>
            <a:pPr algn="l" fontAlgn="base"/>
            <a:endParaRPr lang="nl-NL" b="0" i="0" dirty="0">
              <a:solidFill>
                <a:srgbClr val="000000"/>
              </a:solidFill>
              <a:effectLst/>
              <a:latin typeface="RijksoverheidSansText"/>
            </a:endParaRPr>
          </a:p>
          <a:p>
            <a:pPr algn="l" fontAlgn="base"/>
            <a:r>
              <a:rPr lang="nl-NL" b="1" i="0" dirty="0">
                <a:solidFill>
                  <a:srgbClr val="111111"/>
                </a:solidFill>
                <a:effectLst/>
                <a:latin typeface="Roboto" panose="02000000000000000000" pitchFamily="2" charset="0"/>
              </a:rPr>
              <a:t>Economische</a:t>
            </a:r>
            <a:r>
              <a:rPr lang="nl-NL" b="0" i="0" dirty="0">
                <a:solidFill>
                  <a:srgbClr val="111111"/>
                </a:solidFill>
                <a:effectLst/>
                <a:latin typeface="Roboto" panose="02000000000000000000" pitchFamily="2" charset="0"/>
              </a:rPr>
              <a:t> activiteiten en </a:t>
            </a:r>
            <a:r>
              <a:rPr lang="nl-NL" b="1" i="0" dirty="0">
                <a:solidFill>
                  <a:srgbClr val="111111"/>
                </a:solidFill>
                <a:effectLst/>
                <a:latin typeface="Roboto" panose="02000000000000000000" pitchFamily="2" charset="0"/>
              </a:rPr>
              <a:t>biodiversiteit</a:t>
            </a:r>
            <a:r>
              <a:rPr lang="nl-NL" b="0" i="0" dirty="0">
                <a:solidFill>
                  <a:srgbClr val="111111"/>
                </a:solidFill>
                <a:effectLst/>
                <a:latin typeface="Roboto" panose="02000000000000000000" pitchFamily="2" charset="0"/>
              </a:rPr>
              <a:t> staan in nauw verband met elkaar. Als bedrijfsactiviteiten bijvoorbeeld druk uitoefenen op het milieu, kan die verstoring van de </a:t>
            </a:r>
            <a:r>
              <a:rPr lang="nl-NL" b="1" i="0" dirty="0">
                <a:solidFill>
                  <a:srgbClr val="111111"/>
                </a:solidFill>
                <a:effectLst/>
                <a:latin typeface="Roboto" panose="02000000000000000000" pitchFamily="2" charset="0"/>
              </a:rPr>
              <a:t>ecosystemen</a:t>
            </a:r>
            <a:r>
              <a:rPr lang="nl-NL" b="0" i="0" dirty="0">
                <a:solidFill>
                  <a:srgbClr val="111111"/>
                </a:solidFill>
                <a:effectLst/>
                <a:latin typeface="Roboto" panose="02000000000000000000" pitchFamily="2" charset="0"/>
              </a:rPr>
              <a:t> snel hun winst en/of reputatie benadelen. </a:t>
            </a:r>
            <a:r>
              <a:rPr lang="nl-NL" b="0" i="0">
                <a:solidFill>
                  <a:srgbClr val="111111"/>
                </a:solidFill>
                <a:effectLst/>
                <a:latin typeface="Roboto" panose="02000000000000000000" pitchFamily="2" charset="0"/>
              </a:rPr>
              <a:t>Als hernieuwbare grondstof vormt </a:t>
            </a:r>
            <a:r>
              <a:rPr lang="nl-NL" b="1" i="0">
                <a:solidFill>
                  <a:srgbClr val="111111"/>
                </a:solidFill>
                <a:effectLst/>
                <a:latin typeface="Roboto" panose="02000000000000000000" pitchFamily="2" charset="0"/>
              </a:rPr>
              <a:t>biodiversiteit</a:t>
            </a:r>
            <a:r>
              <a:rPr lang="nl-NL" b="0" i="0">
                <a:solidFill>
                  <a:srgbClr val="111111"/>
                </a:solidFill>
                <a:effectLst/>
                <a:latin typeface="Roboto" panose="02000000000000000000" pitchFamily="2" charset="0"/>
              </a:rPr>
              <a:t> een van de toegangspoorten tot de </a:t>
            </a:r>
            <a:r>
              <a:rPr lang="nl-NL" b="1" i="0">
                <a:solidFill>
                  <a:srgbClr val="111111"/>
                </a:solidFill>
                <a:effectLst/>
                <a:latin typeface="Roboto" panose="02000000000000000000" pitchFamily="2" charset="0"/>
              </a:rPr>
              <a:t>kringloopeconomie</a:t>
            </a:r>
            <a:r>
              <a:rPr lang="nl-NL" b="0" i="0">
                <a:solidFill>
                  <a:srgbClr val="111111"/>
                </a:solidFill>
                <a:effectLst/>
                <a:latin typeface="Roboto" panose="02000000000000000000" pitchFamily="2" charset="0"/>
              </a:rPr>
              <a:t>.</a:t>
            </a:r>
            <a:endParaRPr lang="nl-NL" b="0" i="0" dirty="0">
              <a:solidFill>
                <a:srgbClr val="000000"/>
              </a:solidFill>
              <a:effectLst/>
              <a:latin typeface="RijksoverheidSansText"/>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5</a:t>
            </a:fld>
            <a:endParaRPr lang="nl-NL"/>
          </a:p>
        </p:txBody>
      </p:sp>
    </p:spTree>
    <p:extLst>
      <p:ext uri="{BB962C8B-B14F-4D97-AF65-F5344CB8AC3E}">
        <p14:creationId xmlns:p14="http://schemas.microsoft.com/office/powerpoint/2010/main" val="224813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6</a:t>
            </a:fld>
            <a:endParaRPr lang="nl-NL"/>
          </a:p>
        </p:txBody>
      </p:sp>
    </p:spTree>
    <p:extLst>
      <p:ext uri="{BB962C8B-B14F-4D97-AF65-F5344CB8AC3E}">
        <p14:creationId xmlns:p14="http://schemas.microsoft.com/office/powerpoint/2010/main" val="1578373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staat wereldwijd onder druk</a:t>
            </a:r>
          </a:p>
          <a:p>
            <a:pPr algn="l" fontAlgn="base"/>
            <a:r>
              <a:rPr lang="nl-NL" b="0" i="0" dirty="0">
                <a:solidFill>
                  <a:srgbClr val="000000"/>
                </a:solidFill>
                <a:effectLst/>
                <a:latin typeface="RijksoverheidSansText"/>
              </a:rPr>
              <a:t>Wereldwijd staat biodiversiteit onder druk door menselijke activiteiten. Door omzettingen van natuur in landbouwgrond en door urbanisatie is op veel plekken in de wereld de oorspronkelijk aanwezige biodiversiteit verloren gegaan. Dit geldt ook voor Nederland. Door gebruik van het omringende gebied, zoals intensief landbouwkundig gebruik of door bebouwing en verkeer, staan natuurgebieden onder druk. Verlies en versnippering van natuurgebieden, een toestroom van meststoffen en chemische stoffen zijn oorzaken waardoor soorten ook uit de natuurgebieden verdwijnen.</a:t>
            </a:r>
          </a:p>
          <a:p>
            <a:pPr algn="l" fontAlgn="base"/>
            <a:endParaRPr lang="nl-NL" b="0" i="0" dirty="0">
              <a:solidFill>
                <a:srgbClr val="000000"/>
              </a:solidFill>
              <a:effectLst/>
              <a:latin typeface="RijksoverheidSansText"/>
            </a:endParaRPr>
          </a:p>
          <a:p>
            <a:pPr algn="l" fontAlgn="base"/>
            <a:r>
              <a:rPr lang="nl-NL" b="0" i="0" dirty="0">
                <a:solidFill>
                  <a:srgbClr val="000000"/>
                </a:solidFill>
                <a:effectLst/>
                <a:latin typeface="RijksoverheidSansText"/>
              </a:rPr>
              <a:t>Voor veel soorten heeft Nederland een grote internationale betekenis. Dat geldt bij uitstek voor doortrekkende en overwinterende watervogels en voor migrerende vissen naar landen stroomopwaarts. Er zijn in Nederland veel gebieden waar ook andere bijzondere dier- en plantensoorten voorkomen. Voor deze soorten en gebieden heeft Nederland een internationale verantwoordelijkheid.</a:t>
            </a:r>
          </a:p>
          <a:p>
            <a:pPr algn="l" fontAlgn="base"/>
            <a:endParaRPr lang="nl-NL" b="0" i="0" dirty="0">
              <a:solidFill>
                <a:srgbClr val="000000"/>
              </a:solidFill>
              <a:effectLst/>
              <a:latin typeface="RijksoverheidSansText"/>
            </a:endParaRPr>
          </a:p>
          <a:p>
            <a:pPr algn="l" fontAlgn="base"/>
            <a:r>
              <a:rPr lang="nl-NL" b="0" i="0" dirty="0">
                <a:solidFill>
                  <a:srgbClr val="000000"/>
                </a:solidFill>
                <a:effectLst/>
                <a:latin typeface="RijksoverheidSansText"/>
              </a:rPr>
              <a:t>Vanwege het belang van biodiversiteitsbehoud is het internationale en nationale biodiversiteitsbeleid gericht op het tegengaan van ongewenste veranderingen in biodiversiteit, al dan niet direct of indirect veroorzaakt door de mens.</a:t>
            </a:r>
          </a:p>
          <a:p>
            <a:endParaRPr lang="nl-NL" dirty="0"/>
          </a:p>
          <a:p>
            <a:endParaRPr lang="nl-NL" dirty="0"/>
          </a:p>
          <a:p>
            <a:r>
              <a:rPr lang="nl-NL" dirty="0"/>
              <a:t>ARTIKEL Trouw:</a:t>
            </a:r>
          </a:p>
          <a:p>
            <a:r>
              <a:rPr lang="nl-NL" b="0" i="0" dirty="0">
                <a:solidFill>
                  <a:srgbClr val="000000"/>
                </a:solidFill>
                <a:effectLst/>
                <a:latin typeface="Brioni"/>
              </a:rPr>
              <a:t>Pensioenen, beleggingen en leningen lopen risico’s door verlies van soorten en schade aan ecosystemen en natuur. Nederlandse banken, verzekeraars en pensioenfondsen hebben voor honderden miljarden aan euro’s uitstaan bij bedrijven die afhankelijk zijn van de natuur of die het milieu bedreigen. Die belangen kunnen onverwacht snel in waarde dalen als de schade verder toeneemt, de milieuregels strakker worden en er meer conflicten over leefgebied ontstaan.</a:t>
            </a:r>
            <a:endParaRPr lang="nl-NL" dirty="0"/>
          </a:p>
          <a:p>
            <a:endParaRPr lang="nl-NL" dirty="0"/>
          </a:p>
          <a:p>
            <a:r>
              <a:rPr lang="nl-NL" dirty="0"/>
              <a:t>ARTIKEL Parool: </a:t>
            </a:r>
          </a:p>
          <a:p>
            <a:pPr algn="l"/>
            <a:r>
              <a:rPr lang="nl-NL" b="1" i="0" dirty="0">
                <a:solidFill>
                  <a:srgbClr val="000000"/>
                </a:solidFill>
                <a:effectLst/>
                <a:latin typeface="Balto"/>
              </a:rPr>
              <a:t>Hoe staat Nederland ervoor als het gaat om biodiversiteit?</a:t>
            </a:r>
            <a:br>
              <a:rPr lang="nl-NL" b="1" i="0" dirty="0">
                <a:solidFill>
                  <a:srgbClr val="000000"/>
                </a:solidFill>
                <a:effectLst/>
                <a:latin typeface="Balto"/>
              </a:rPr>
            </a:br>
            <a:endParaRPr lang="nl-NL" b="1" i="0" dirty="0">
              <a:solidFill>
                <a:srgbClr val="000000"/>
              </a:solidFill>
              <a:effectLst/>
              <a:latin typeface="Balto"/>
            </a:endParaRPr>
          </a:p>
          <a:p>
            <a:pPr algn="l"/>
            <a:r>
              <a:rPr lang="nl-NL" b="0" i="0" dirty="0">
                <a:solidFill>
                  <a:srgbClr val="000000"/>
                </a:solidFill>
                <a:effectLst/>
                <a:latin typeface="TiemposText"/>
              </a:rPr>
              <a:t>“Nederland is kampioen biodiversiteitsverlies. In de Europese Unie doen alleen België en Malta het slechter. We hebben minder natuur dan de meeste andere landen. De kwaliteit van die natuur is ook nog eens minder goed en daarnaast hebben we veel intensieve landbouw. Dat is niet de schuld van de landbouw als zodanig en zeker niet van de boer. Het is de schuld van het landbouwsysteem. Er zijn natuurdoelen, die wettelijk vastliggen, en die halen we van geen kant.”</a:t>
            </a: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7</a:t>
            </a:fld>
            <a:endParaRPr lang="nl-NL"/>
          </a:p>
        </p:txBody>
      </p:sp>
    </p:spTree>
    <p:extLst>
      <p:ext uri="{BB962C8B-B14F-4D97-AF65-F5344CB8AC3E}">
        <p14:creationId xmlns:p14="http://schemas.microsoft.com/office/powerpoint/2010/main" val="226176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Arial" panose="020B0604020202020204" pitchFamily="34" charset="0"/>
              </a:rPr>
              <a:t>Nederland is een land- tuinbouw land, volgens het CBS kent Nederland in 2020 53000 landbouw bedrijven, er werken in totaal 175000 arbeiders in de land- tuinbouwsector van Nederland en er wordt in totaal 13.960.000.000 kg melk aan fabrieken afgeleverd. In 2000 was dit nog 10.734.000.000 kg melk (toename van 23% in 20 jaar). Nederland is over het algemeen goed in verschillende landbouwinnovaties. Toch heeft dit nadelige effecten gehad op de biodiversiteit in Nederland, zo genoemde monoculturen hebben een nadelig effect. Dit vraagt om een andere aanpak.</a:t>
            </a:r>
          </a:p>
          <a:p>
            <a:endParaRPr lang="nl-NL" b="0" i="0" dirty="0">
              <a:solidFill>
                <a:srgbClr val="333333"/>
              </a:solidFill>
              <a:effectLst/>
              <a:latin typeface="Arial" panose="020B0604020202020204" pitchFamily="34" charset="0"/>
            </a:endParaRPr>
          </a:p>
          <a:p>
            <a:r>
              <a:rPr lang="nl-NL" b="0" i="0" dirty="0">
                <a:solidFill>
                  <a:srgbClr val="333333"/>
                </a:solidFill>
                <a:effectLst/>
                <a:latin typeface="Arial" panose="020B0604020202020204" pitchFamily="34" charset="0"/>
              </a:rPr>
              <a:t>Monocultuur </a:t>
            </a:r>
            <a:r>
              <a:rPr lang="nl-NL" b="0" i="0" dirty="0" err="1">
                <a:solidFill>
                  <a:srgbClr val="333333"/>
                </a:solidFill>
                <a:effectLst/>
                <a:latin typeface="Arial" panose="020B0604020202020204" pitchFamily="34" charset="0"/>
              </a:rPr>
              <a:t>effectie</a:t>
            </a:r>
            <a:endParaRPr lang="nl-NL" b="0" i="0" dirty="0">
              <a:solidFill>
                <a:srgbClr val="333333"/>
              </a:solidFill>
              <a:effectLst/>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8</a:t>
            </a:fld>
            <a:endParaRPr lang="nl-NL"/>
          </a:p>
        </p:txBody>
      </p:sp>
    </p:spTree>
    <p:extLst>
      <p:ext uri="{BB962C8B-B14F-4D97-AF65-F5344CB8AC3E}">
        <p14:creationId xmlns:p14="http://schemas.microsoft.com/office/powerpoint/2010/main" val="142348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4434C"/>
                </a:solidFill>
                <a:effectLst/>
                <a:latin typeface="Tahoma" panose="020B0604030504040204" pitchFamily="34" charset="0"/>
              </a:rPr>
              <a:t>Groen = de bossen die nog over zijn en beige die er ooit stonden. </a:t>
            </a:r>
            <a:br>
              <a:rPr lang="nl-NL" dirty="0"/>
            </a:br>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9</a:t>
            </a:fld>
            <a:endParaRPr lang="nl-NL"/>
          </a:p>
        </p:txBody>
      </p:sp>
    </p:spTree>
    <p:extLst>
      <p:ext uri="{BB962C8B-B14F-4D97-AF65-F5344CB8AC3E}">
        <p14:creationId xmlns:p14="http://schemas.microsoft.com/office/powerpoint/2010/main" val="235668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33333"/>
                </a:solidFill>
                <a:effectLst/>
                <a:latin typeface="Arial" panose="020B0604020202020204" pitchFamily="34" charset="0"/>
              </a:rPr>
              <a:t>Grootschalige oplossingen is het verbouwen van mengteelt, tijdens deze periode ligt wordt voornamelijk gefocust op een kleinschalige oplossing, genaamd </a:t>
            </a:r>
            <a:r>
              <a:rPr lang="nl-NL" b="0" i="0" dirty="0" err="1">
                <a:solidFill>
                  <a:srgbClr val="333333"/>
                </a:solidFill>
                <a:effectLst/>
                <a:latin typeface="Arial" panose="020B0604020202020204" pitchFamily="34" charset="0"/>
              </a:rPr>
              <a:t>permacultuur</a:t>
            </a:r>
            <a:r>
              <a:rPr lang="nl-NL" b="0" i="0" dirty="0">
                <a:solidFill>
                  <a:srgbClr val="333333"/>
                </a:solidFill>
                <a:effectLst/>
                <a:latin typeface="Arial" panose="020B0604020202020204" pitchFamily="34" charset="0"/>
              </a:rPr>
              <a:t>.</a:t>
            </a:r>
          </a:p>
          <a:p>
            <a:pPr algn="l"/>
            <a:r>
              <a:rPr lang="nl-NL" b="0" i="0" dirty="0">
                <a:solidFill>
                  <a:srgbClr val="333333"/>
                </a:solidFill>
                <a:effectLst/>
                <a:latin typeface="Arial" panose="020B0604020202020204" pitchFamily="34" charset="0"/>
              </a:rPr>
              <a:t>Een </a:t>
            </a:r>
            <a:r>
              <a:rPr lang="nl-NL" b="0" i="0" dirty="0" err="1">
                <a:solidFill>
                  <a:srgbClr val="333333"/>
                </a:solidFill>
                <a:effectLst/>
                <a:latin typeface="Arial" panose="020B0604020202020204" pitchFamily="34" charset="0"/>
              </a:rPr>
              <a:t>permacultuur</a:t>
            </a:r>
            <a:r>
              <a:rPr lang="nl-NL" b="0" i="0" dirty="0">
                <a:solidFill>
                  <a:srgbClr val="333333"/>
                </a:solidFill>
                <a:effectLst/>
                <a:latin typeface="Arial" panose="020B0604020202020204" pitchFamily="34" charset="0"/>
              </a:rPr>
              <a:t> (eetbare tuin)  is een ontwerpsysteem dat rekening houdt met verschillende wetenschappelijke disciplines zoals ecologie, ethiek, klimaat, bodemkunde, plantkunde en architectuur. De drie ethische principes van </a:t>
            </a:r>
            <a:r>
              <a:rPr lang="nl-NL" b="0" i="0" dirty="0" err="1">
                <a:solidFill>
                  <a:srgbClr val="333333"/>
                </a:solidFill>
                <a:effectLst/>
                <a:latin typeface="Arial" panose="020B0604020202020204" pitchFamily="34" charset="0"/>
              </a:rPr>
              <a:t>permacultuur</a:t>
            </a:r>
            <a:r>
              <a:rPr lang="nl-NL" b="0" i="0" dirty="0">
                <a:solidFill>
                  <a:srgbClr val="333333"/>
                </a:solidFill>
                <a:effectLst/>
                <a:latin typeface="Arial" panose="020B0604020202020204" pitchFamily="34" charset="0"/>
              </a:rPr>
              <a:t> zijn:</a:t>
            </a:r>
          </a:p>
          <a:p>
            <a:pPr algn="l">
              <a:buFont typeface="+mj-lt"/>
              <a:buAutoNum type="arabicPeriod"/>
            </a:pPr>
            <a:r>
              <a:rPr lang="nl-NL" b="0" i="0" dirty="0">
                <a:solidFill>
                  <a:srgbClr val="333333"/>
                </a:solidFill>
                <a:effectLst/>
                <a:latin typeface="Arial" panose="020B0604020202020204" pitchFamily="34" charset="0"/>
              </a:rPr>
              <a:t>zorg voor de aarde</a:t>
            </a:r>
          </a:p>
          <a:p>
            <a:pPr algn="l">
              <a:buFont typeface="+mj-lt"/>
              <a:buAutoNum type="arabicPeriod"/>
            </a:pPr>
            <a:r>
              <a:rPr lang="nl-NL" b="0" i="0" dirty="0">
                <a:solidFill>
                  <a:srgbClr val="333333"/>
                </a:solidFill>
                <a:effectLst/>
                <a:latin typeface="Arial" panose="020B0604020202020204" pitchFamily="34" charset="0"/>
              </a:rPr>
              <a:t>zorg voor de mens</a:t>
            </a:r>
          </a:p>
          <a:p>
            <a:pPr algn="l">
              <a:buFont typeface="+mj-lt"/>
              <a:buAutoNum type="arabicPeriod"/>
            </a:pPr>
            <a:r>
              <a:rPr lang="nl-NL" b="0" i="0" dirty="0">
                <a:solidFill>
                  <a:srgbClr val="333333"/>
                </a:solidFill>
                <a:effectLst/>
                <a:latin typeface="Arial" panose="020B0604020202020204" pitchFamily="34" charset="0"/>
              </a:rPr>
              <a:t>eerlijke aandelen (balans van grondstoffen)</a:t>
            </a:r>
          </a:p>
          <a:p>
            <a:pPr algn="l"/>
            <a:r>
              <a:rPr lang="nl-NL" b="0" i="0" dirty="0">
                <a:solidFill>
                  <a:srgbClr val="333333"/>
                </a:solidFill>
                <a:effectLst/>
                <a:latin typeface="Arial" panose="020B0604020202020204" pitchFamily="34" charset="0"/>
              </a:rPr>
              <a:t> </a:t>
            </a:r>
          </a:p>
          <a:p>
            <a:pPr algn="l"/>
            <a:r>
              <a:rPr lang="nl-NL" b="0" i="0" dirty="0" err="1">
                <a:solidFill>
                  <a:srgbClr val="333333"/>
                </a:solidFill>
                <a:effectLst/>
                <a:latin typeface="Arial" panose="020B0604020202020204" pitchFamily="34" charset="0"/>
              </a:rPr>
              <a:t>Permaculturist</a:t>
            </a:r>
            <a:r>
              <a:rPr lang="nl-NL" b="0" i="0" dirty="0">
                <a:solidFill>
                  <a:srgbClr val="333333"/>
                </a:solidFill>
                <a:effectLst/>
                <a:latin typeface="Arial" panose="020B0604020202020204" pitchFamily="34" charset="0"/>
              </a:rPr>
              <a:t> houdt zich onder andere bezig met:</a:t>
            </a:r>
          </a:p>
          <a:p>
            <a:pPr algn="l">
              <a:buFont typeface="Arial" panose="020B0604020202020204" pitchFamily="34" charset="0"/>
              <a:buChar char="•"/>
            </a:pPr>
            <a:r>
              <a:rPr lang="nl-NL" b="0" i="0" dirty="0">
                <a:solidFill>
                  <a:srgbClr val="333333"/>
                </a:solidFill>
                <a:effectLst/>
                <a:latin typeface="Arial" panose="020B0604020202020204" pitchFamily="34" charset="0"/>
              </a:rPr>
              <a:t>voedselvoorziening;</a:t>
            </a:r>
          </a:p>
          <a:p>
            <a:pPr algn="l">
              <a:buFont typeface="Arial" panose="020B0604020202020204" pitchFamily="34" charset="0"/>
              <a:buChar char="•"/>
            </a:pPr>
            <a:r>
              <a:rPr lang="nl-NL" b="0" i="0" dirty="0">
                <a:solidFill>
                  <a:srgbClr val="333333"/>
                </a:solidFill>
                <a:effectLst/>
                <a:latin typeface="Arial" panose="020B0604020202020204" pitchFamily="34" charset="0"/>
              </a:rPr>
              <a:t>verbeteren van de waterhuishouding;</a:t>
            </a:r>
          </a:p>
          <a:p>
            <a:pPr algn="l">
              <a:buFont typeface="Arial" panose="020B0604020202020204" pitchFamily="34" charset="0"/>
              <a:buChar char="•"/>
            </a:pPr>
            <a:r>
              <a:rPr lang="nl-NL" b="0" i="0" dirty="0">
                <a:solidFill>
                  <a:srgbClr val="333333"/>
                </a:solidFill>
                <a:effectLst/>
                <a:latin typeface="Arial" panose="020B0604020202020204" pitchFamily="34" charset="0"/>
              </a:rPr>
              <a:t>productie van brandstof en bouwmateriaal;</a:t>
            </a:r>
          </a:p>
          <a:p>
            <a:pPr algn="l">
              <a:buFont typeface="Arial" panose="020B0604020202020204" pitchFamily="34" charset="0"/>
              <a:buChar char="•"/>
            </a:pPr>
            <a:r>
              <a:rPr lang="nl-NL" b="0" i="0" dirty="0">
                <a:solidFill>
                  <a:srgbClr val="333333"/>
                </a:solidFill>
                <a:effectLst/>
                <a:latin typeface="Arial" panose="020B0604020202020204" pitchFamily="34" charset="0"/>
              </a:rPr>
              <a:t>duurzame architectuur;</a:t>
            </a:r>
          </a:p>
          <a:p>
            <a:pPr algn="l">
              <a:buFont typeface="Arial" panose="020B0604020202020204" pitchFamily="34" charset="0"/>
              <a:buChar char="•"/>
            </a:pPr>
            <a:r>
              <a:rPr lang="nl-NL" b="0" i="0" dirty="0">
                <a:solidFill>
                  <a:srgbClr val="333333"/>
                </a:solidFill>
                <a:effectLst/>
                <a:latin typeface="Arial" panose="020B0604020202020204" pitchFamily="34" charset="0"/>
              </a:rPr>
              <a:t>het creëren van een sociale structuur;</a:t>
            </a:r>
          </a:p>
          <a:p>
            <a:pPr algn="l">
              <a:buFont typeface="Arial" panose="020B0604020202020204" pitchFamily="34" charset="0"/>
              <a:buChar char="•"/>
            </a:pPr>
            <a:r>
              <a:rPr lang="nl-NL" b="0" i="0" dirty="0">
                <a:solidFill>
                  <a:srgbClr val="333333"/>
                </a:solidFill>
                <a:effectLst/>
                <a:latin typeface="Arial" panose="020B0604020202020204" pitchFamily="34" charset="0"/>
              </a:rPr>
              <a:t>het herstellen van door de mens beschadigde landschappen;</a:t>
            </a:r>
          </a:p>
          <a:p>
            <a:pPr algn="l">
              <a:buFont typeface="Arial" panose="020B0604020202020204" pitchFamily="34" charset="0"/>
              <a:buChar char="•"/>
            </a:pPr>
            <a:r>
              <a:rPr lang="nl-NL" b="0" i="0" dirty="0">
                <a:solidFill>
                  <a:srgbClr val="333333"/>
                </a:solidFill>
                <a:effectLst/>
                <a:latin typeface="Arial" panose="020B0604020202020204" pitchFamily="34" charset="0"/>
              </a:rPr>
              <a:t>het creëren van een veerkrachtig systeem, dat o.a. bescherming biedt tegen mogelijk negatieve invloeden van de natuur.</a:t>
            </a:r>
          </a:p>
          <a:p>
            <a:endParaRPr lang="nl-NL" b="0" i="0" dirty="0">
              <a:solidFill>
                <a:srgbClr val="333333"/>
              </a:solidFill>
              <a:effectLst/>
              <a:latin typeface="Arial" panose="020B0604020202020204" pitchFamily="34" charset="0"/>
            </a:endParaRPr>
          </a:p>
          <a:p>
            <a:r>
              <a:rPr lang="nl-NL" b="0" i="0" dirty="0">
                <a:solidFill>
                  <a:srgbClr val="333333"/>
                </a:solidFill>
                <a:effectLst/>
                <a:latin typeface="Arial" panose="020B0604020202020204" pitchFamily="34" charset="0"/>
              </a:rPr>
              <a:t>Systeemdenken is hierbij belangrijk. Systeemdenken is een belangrijk principe binnen de circulaire economie. Systeemdenken betekend oog hebben voor complexiteit en de onderlinge verbondenheid tussen verschillende onderdelen van het bepaalde systeem.</a:t>
            </a:r>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10</a:t>
            </a:fld>
            <a:endParaRPr lang="nl-NL"/>
          </a:p>
        </p:txBody>
      </p:sp>
    </p:spTree>
    <p:extLst>
      <p:ext uri="{BB962C8B-B14F-4D97-AF65-F5344CB8AC3E}">
        <p14:creationId xmlns:p14="http://schemas.microsoft.com/office/powerpoint/2010/main" val="21869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1B2545"/>
                </a:solidFill>
                <a:effectLst/>
                <a:latin typeface="aperculight"/>
              </a:rPr>
              <a:t>Tilburg in 2045… Klimaatneutraal, klimaatbestendig en volledig circulair? Dan is het nú tijd voor een Tilburgs netwerk van daktuinen. Om het welzijn van de inwoners te vergroten. Om de biodiversiteit in de stad te herstellen en versterken. Om de hitte te beperken. Om overvloedige regenval te benutten en extreme droogte tegen te gaan. En om de verbinding tussen de Tilburgers en natuur en landbouw te herstellen.</a:t>
            </a:r>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11</a:t>
            </a:fld>
            <a:endParaRPr lang="nl-NL"/>
          </a:p>
        </p:txBody>
      </p:sp>
    </p:spTree>
    <p:extLst>
      <p:ext uri="{BB962C8B-B14F-4D97-AF65-F5344CB8AC3E}">
        <p14:creationId xmlns:p14="http://schemas.microsoft.com/office/powerpoint/2010/main" val="257691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7E3CA8F9-7FE9-43FD-A222-4317D92DD3EC}" type="datetimeFigureOut">
              <a:rPr lang="nl-NL" smtClean="0"/>
              <a:t>16-6-2022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8681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F034977F-095D-4033-B52E-8320158CA351}"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222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3165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62381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0656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097649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04956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399675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168911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7663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7E3CA8F9-7FE9-43FD-A222-4317D92DD3EC}" type="datetimeFigureOut">
              <a:rPr lang="nl-NL" smtClean="0"/>
              <a:t>16-6-2022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2144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1723142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7E3CA8F9-7FE9-43FD-A222-4317D92DD3EC}" type="datetimeFigureOut">
              <a:rPr lang="nl-NL" smtClean="0"/>
              <a:t>16-6-2022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53979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7E3CA8F9-7FE9-43FD-A222-4317D92DD3EC}" type="datetimeFigureOut">
              <a:rPr lang="nl-NL" smtClean="0"/>
              <a:t>16-6-2022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30220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815270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F034977F-095D-4033-B52E-8320158CA351}"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41854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F034977F-095D-4033-B52E-8320158CA351}"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1120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F034977F-095D-4033-B52E-8320158CA351}"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5594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7E3CA8F9-7FE9-43FD-A222-4317D92DD3EC}" type="datetimeFigureOut">
              <a:rPr lang="nl-NL" smtClean="0"/>
              <a:t>16-6-2022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Tree>
    <p:extLst>
      <p:ext uri="{BB962C8B-B14F-4D97-AF65-F5344CB8AC3E}">
        <p14:creationId xmlns:p14="http://schemas.microsoft.com/office/powerpoint/2010/main" val="877082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7E3CA8F9-7FE9-43FD-A222-4317D92DD3EC}" type="datetimeFigureOut">
              <a:rPr lang="nl-NL" smtClean="0"/>
              <a:t>16-6-2022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20286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7E3CA8F9-7FE9-43FD-A222-4317D92DD3EC}" type="datetimeFigureOut">
              <a:rPr lang="nl-NL" smtClean="0"/>
              <a:t>16-6-2022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Tree>
    <p:extLst>
      <p:ext uri="{BB962C8B-B14F-4D97-AF65-F5344CB8AC3E}">
        <p14:creationId xmlns:p14="http://schemas.microsoft.com/office/powerpoint/2010/main" val="4064820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7E3CA8F9-7FE9-43FD-A222-4317D92DD3EC}" type="datetimeFigureOut">
              <a:rPr lang="nl-NL" smtClean="0"/>
              <a:t>16-6-2022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79086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7E3CA8F9-7FE9-43FD-A222-4317D92DD3EC}" type="datetimeFigureOut">
              <a:rPr lang="nl-NL" smtClean="0"/>
              <a:t>16-6-2022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566776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BCE09-9E42-4F60-8A3C-202361940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E74D09-98CE-4270-9517-740EDFBB8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A5E1A-CD26-4A14-BB6B-9FF0CBF0FE10}"/>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389BEEEA-6E8A-4739-91AE-CD6FED89D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17404-93EC-4F0C-B2D9-1D814A1B21A3}"/>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275056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640003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573786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4"/>
            <a:ext cx="538691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8"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7" y="1535114"/>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7"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fld id="{0418FD91-706B-4899-B192-59FFFD2B60FC}" type="datetimeFigureOut">
              <a:rPr lang="en-US" smtClean="0"/>
              <a:pPr>
                <a:defRPr/>
              </a:pPr>
              <a:t>6/16/2022</a:t>
            </a:fld>
            <a:endParaRPr lang="en-US"/>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5DD226C1-9080-413A-8738-11EB25852D55}" type="slidenum">
              <a:rPr lang="nl-NL" altLang="nl-NL" smtClean="0"/>
              <a:pPr>
                <a:defRPr/>
              </a:pPr>
              <a:t>‹nr.›</a:t>
            </a:fld>
            <a:endParaRPr lang="nl-NL" altLang="nl-NL"/>
          </a:p>
        </p:txBody>
      </p:sp>
    </p:spTree>
    <p:extLst>
      <p:ext uri="{BB962C8B-B14F-4D97-AF65-F5344CB8AC3E}">
        <p14:creationId xmlns:p14="http://schemas.microsoft.com/office/powerpoint/2010/main" val="392696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F034977F-095D-4033-B52E-8320158CA351}"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7E3CA8F9-7FE9-43FD-A222-4317D92DD3EC}" type="datetimeFigureOut">
              <a:rPr lang="nl-NL" smtClean="0"/>
              <a:t>16-6-2022</a:t>
            </a:fld>
            <a:endParaRPr lang="nl-NL"/>
          </a:p>
        </p:txBody>
      </p:sp>
    </p:spTree>
    <p:extLst>
      <p:ext uri="{BB962C8B-B14F-4D97-AF65-F5344CB8AC3E}">
        <p14:creationId xmlns:p14="http://schemas.microsoft.com/office/powerpoint/2010/main" val="319346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885800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F034977F-095D-4033-B52E-8320158CA351}"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778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93434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F034977F-095D-4033-B52E-8320158CA351}"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3589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F034977F-095D-4033-B52E-8320158CA351}"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24162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7E3CA8F9-7FE9-43FD-A222-4317D92DD3EC}" type="datetimeFigureOut">
              <a:rPr lang="nl-NL" smtClean="0"/>
              <a:t>16-6-2022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F034977F-095D-4033-B52E-8320158CA351}"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9350918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vwa.nl/onderwerpen/invasieve-exoten/unielijst-invasieve-exoten" TargetMode="External"/><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22.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7yhssLF7iU0?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s://morgenmakers.nl/" TargetMode="External"/><Relationship Id="rId2" Type="http://schemas.openxmlformats.org/officeDocument/2006/relationships/hyperlink" Target="https://www.rooftoprumour.nl/" TargetMode="Externa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https://www.clo.nl/onderwerpen/biodiversiteit"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zerifjz7EpM?feature=oembed" TargetMode="External"/><Relationship Id="rId5" Type="http://schemas.openxmlformats.org/officeDocument/2006/relationships/image" Target="../media/image24.jpeg"/><Relationship Id="rId4" Type="http://schemas.openxmlformats.org/officeDocument/2006/relationships/hyperlink" Target="https://www.youtube.com/watch?v=Q2qNyEzh5X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arool.nl/nederland/hoogleraar-over-verlies-biodiversiteit-alleen-belgie-en-malta-nog-slechter~b847b34e/?referrer=https%3A%2F%2Fwww.google.com%2F" TargetMode="External"/><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hyperlink" Target="https://www.trouw.nl/duurzaamheid-natuur/biodiversiteitsverlies-leidt-tot-grote-financiele-risico-s~b7f8242f/" TargetMode="Externa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hoek 1"/>
          <p:cNvSpPr/>
          <p:nvPr/>
        </p:nvSpPr>
        <p:spPr>
          <a:xfrm>
            <a:off x="8842248" y="1481328"/>
            <a:ext cx="2926080" cy="246888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Circulaire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Economie</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Inrichting</a:t>
            </a:r>
            <a:r>
              <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rPr>
              <a:t> van </a:t>
            </a: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een</a:t>
            </a:r>
            <a:r>
              <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000" b="0" i="1" u="none" strike="noStrike" kern="1200" cap="none" spc="0" normalizeH="0" baseline="0" noProof="0" dirty="0" err="1">
                <a:ln>
                  <a:noFill/>
                </a:ln>
                <a:solidFill>
                  <a:prstClr val="black"/>
                </a:solidFill>
                <a:effectLst/>
                <a:uLnTx/>
                <a:uFillTx/>
                <a:latin typeface="Calibri Light" panose="020F0302020204030204"/>
                <a:ea typeface="+mn-ea"/>
                <a:cs typeface="+mn-cs"/>
              </a:rPr>
              <a:t>gebied</a:t>
            </a:r>
            <a:endParaRPr kumimoji="0" lang="en-US" sz="20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Afbeelding 3">
            <a:extLst>
              <a:ext uri="{FF2B5EF4-FFF2-40B4-BE49-F238E27FC236}">
                <a16:creationId xmlns:a16="http://schemas.microsoft.com/office/drawing/2014/main" id="{42EC64AA-6E52-7739-7878-0B259BAA8EE8}"/>
              </a:ext>
            </a:extLst>
          </p:cNvPr>
          <p:cNvPicPr>
            <a:picLocks noChangeAspect="1"/>
          </p:cNvPicPr>
          <p:nvPr/>
        </p:nvPicPr>
        <p:blipFill rotWithShape="1">
          <a:blip r:embed="rId3"/>
          <a:srcRect l="21428" t="19894" r="20952" b="24445"/>
          <a:stretch/>
        </p:blipFill>
        <p:spPr>
          <a:xfrm>
            <a:off x="783770" y="1204686"/>
            <a:ext cx="7024915" cy="3817258"/>
          </a:xfrm>
          <a:prstGeom prst="rect">
            <a:avLst/>
          </a:prstGeom>
        </p:spPr>
      </p:pic>
    </p:spTree>
    <p:extLst>
      <p:ext uri="{BB962C8B-B14F-4D97-AF65-F5344CB8AC3E}">
        <p14:creationId xmlns:p14="http://schemas.microsoft.com/office/powerpoint/2010/main" val="14242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F7301-8896-4D7E-969D-A16543FF9889}"/>
              </a:ext>
            </a:extLst>
          </p:cNvPr>
          <p:cNvSpPr>
            <a:spLocks noGrp="1"/>
          </p:cNvSpPr>
          <p:nvPr>
            <p:ph type="title"/>
          </p:nvPr>
        </p:nvSpPr>
        <p:spPr>
          <a:xfrm>
            <a:off x="854302" y="238705"/>
            <a:ext cx="3932237" cy="977901"/>
          </a:xfrm>
        </p:spPr>
        <p:txBody>
          <a:bodyPr/>
          <a:lstStyle/>
          <a:p>
            <a:r>
              <a:rPr lang="nl-NL" dirty="0"/>
              <a:t>Andere type landbouw</a:t>
            </a:r>
          </a:p>
        </p:txBody>
      </p:sp>
      <p:pic>
        <p:nvPicPr>
          <p:cNvPr id="2052" name="Picture 4" descr="Is Permacultuur Nieuw Voor Jou? - PermacultuurNetwerk">
            <a:extLst>
              <a:ext uri="{FF2B5EF4-FFF2-40B4-BE49-F238E27FC236}">
                <a16:creationId xmlns:a16="http://schemas.microsoft.com/office/drawing/2014/main" id="{DD09DDEB-E0D3-403C-B528-7761BD68F0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9379" y="571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D122ED1F-9EC1-4D7F-8247-1DD3FA9B02DE}"/>
              </a:ext>
            </a:extLst>
          </p:cNvPr>
          <p:cNvSpPr>
            <a:spLocks noGrp="1"/>
          </p:cNvSpPr>
          <p:nvPr>
            <p:ph type="body" sz="half" idx="2"/>
          </p:nvPr>
        </p:nvSpPr>
        <p:spPr>
          <a:xfrm>
            <a:off x="609601" y="1435101"/>
            <a:ext cx="5069982" cy="4695243"/>
          </a:xfrm>
        </p:spPr>
        <p:txBody>
          <a:bodyPr>
            <a:normAutofit/>
          </a:bodyPr>
          <a:lstStyle/>
          <a:p>
            <a:r>
              <a:rPr lang="nl-NL" sz="1600" b="1" dirty="0"/>
              <a:t>Mengculturen grootschalig</a:t>
            </a:r>
          </a:p>
          <a:p>
            <a:r>
              <a:rPr lang="nl-NL" sz="1600" dirty="0"/>
              <a:t>Afwisselende gewassen, zoals tarwe, afgewisseld met maïs. </a:t>
            </a:r>
            <a:endParaRPr lang="nl-NL" sz="1600" b="1" dirty="0"/>
          </a:p>
          <a:p>
            <a:endParaRPr lang="nl-NL" sz="1600" b="1" dirty="0"/>
          </a:p>
          <a:p>
            <a:r>
              <a:rPr lang="nl-NL" sz="1600" b="1" dirty="0" err="1"/>
              <a:t>Permacultuur</a:t>
            </a:r>
            <a:r>
              <a:rPr lang="nl-NL" sz="1600" b="1" dirty="0"/>
              <a:t>, kleinschalig</a:t>
            </a:r>
          </a:p>
          <a:p>
            <a:r>
              <a:rPr lang="nl-NL" sz="1600" dirty="0" err="1"/>
              <a:t>Permacultuur</a:t>
            </a:r>
            <a:r>
              <a:rPr lang="nl-NL" sz="1600" dirty="0"/>
              <a:t> houdt rekening met verschillende wetenschappelijke disciplines; zoals ethiek, ecologie en architectuur. </a:t>
            </a:r>
          </a:p>
          <a:p>
            <a:endParaRPr lang="nl-NL" sz="1600" dirty="0"/>
          </a:p>
          <a:p>
            <a:pPr marL="342900" indent="-342900">
              <a:buAutoNum type="arabicPeriod"/>
            </a:pPr>
            <a:r>
              <a:rPr lang="nl-NL" sz="1600" dirty="0"/>
              <a:t>Zorg voor de aarde</a:t>
            </a:r>
          </a:p>
          <a:p>
            <a:pPr marL="342900" indent="-342900">
              <a:buAutoNum type="arabicPeriod"/>
            </a:pPr>
            <a:r>
              <a:rPr lang="nl-NL" sz="1600" dirty="0"/>
              <a:t>Zorg voor de mens</a:t>
            </a:r>
          </a:p>
          <a:p>
            <a:pPr marL="342900" indent="-342900">
              <a:buAutoNum type="arabicPeriod"/>
            </a:pPr>
            <a:r>
              <a:rPr lang="nl-NL" sz="1600" dirty="0"/>
              <a:t>Eerlijke aandeel (balans van </a:t>
            </a:r>
            <a:r>
              <a:rPr lang="nl-NL" sz="1600" dirty="0" err="1"/>
              <a:t>gronstoffen</a:t>
            </a:r>
            <a:r>
              <a:rPr lang="nl-NL" sz="1600" dirty="0"/>
              <a:t>)</a:t>
            </a:r>
          </a:p>
          <a:p>
            <a:pPr marL="342900" indent="-342900">
              <a:buAutoNum type="arabicPeriod"/>
            </a:pPr>
            <a:endParaRPr lang="nl-NL" sz="1600" dirty="0"/>
          </a:p>
          <a:p>
            <a:endParaRPr lang="nl-NL" sz="1800" dirty="0"/>
          </a:p>
          <a:p>
            <a:endParaRPr lang="nl-NL" sz="1600" dirty="0"/>
          </a:p>
          <a:p>
            <a:r>
              <a:rPr lang="nl-NL" sz="1600" i="1" dirty="0"/>
              <a:t>Systeemdenken is hierbij een belangrijk principe.</a:t>
            </a:r>
          </a:p>
          <a:p>
            <a:endParaRPr lang="nl-NL" sz="1600" dirty="0"/>
          </a:p>
        </p:txBody>
      </p:sp>
      <p:pic>
        <p:nvPicPr>
          <p:cNvPr id="2056" name="Picture 8" descr="Permacultuur in de moestuin: Vaste bedden - Stadstuinieren">
            <a:extLst>
              <a:ext uri="{FF2B5EF4-FFF2-40B4-BE49-F238E27FC236}">
                <a16:creationId xmlns:a16="http://schemas.microsoft.com/office/drawing/2014/main" id="{7D50C582-5A07-45ED-A517-6A1883307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279" y="3637758"/>
            <a:ext cx="4164973" cy="277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7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9B154-0FC0-4202-3C1C-13731DDB727B}"/>
              </a:ext>
            </a:extLst>
          </p:cNvPr>
          <p:cNvSpPr>
            <a:spLocks noGrp="1"/>
          </p:cNvSpPr>
          <p:nvPr>
            <p:ph type="title"/>
          </p:nvPr>
        </p:nvSpPr>
        <p:spPr>
          <a:xfrm>
            <a:off x="839788" y="457200"/>
            <a:ext cx="5256212" cy="530225"/>
          </a:xfrm>
        </p:spPr>
        <p:txBody>
          <a:bodyPr/>
          <a:lstStyle/>
          <a:p>
            <a:r>
              <a:rPr lang="nl-NL" dirty="0"/>
              <a:t>Landbouw in de stad</a:t>
            </a:r>
          </a:p>
        </p:txBody>
      </p:sp>
      <p:sp>
        <p:nvSpPr>
          <p:cNvPr id="4" name="Tijdelijke aanduiding voor tekst 3">
            <a:extLst>
              <a:ext uri="{FF2B5EF4-FFF2-40B4-BE49-F238E27FC236}">
                <a16:creationId xmlns:a16="http://schemas.microsoft.com/office/drawing/2014/main" id="{3F18883E-FCFA-C612-B13E-EE61F18C1320}"/>
              </a:ext>
            </a:extLst>
          </p:cNvPr>
          <p:cNvSpPr>
            <a:spLocks noGrp="1"/>
          </p:cNvSpPr>
          <p:nvPr>
            <p:ph type="body" sz="half" idx="2"/>
          </p:nvPr>
        </p:nvSpPr>
        <p:spPr>
          <a:xfrm>
            <a:off x="839788" y="1411014"/>
            <a:ext cx="3932237" cy="2159876"/>
          </a:xfrm>
        </p:spPr>
        <p:txBody>
          <a:bodyPr/>
          <a:lstStyle/>
          <a:p>
            <a:r>
              <a:rPr lang="nl-NL" dirty="0"/>
              <a:t>De </a:t>
            </a:r>
            <a:r>
              <a:rPr lang="nl-NL" dirty="0" err="1"/>
              <a:t>Rooftop</a:t>
            </a:r>
            <a:r>
              <a:rPr lang="nl-NL" dirty="0"/>
              <a:t> </a:t>
            </a:r>
            <a:r>
              <a:rPr lang="nl-NL" dirty="0" err="1"/>
              <a:t>Rumour</a:t>
            </a:r>
            <a:r>
              <a:rPr lang="nl-NL" dirty="0"/>
              <a:t> in Tilburg, 3000 m</a:t>
            </a:r>
            <a:r>
              <a:rPr lang="nl-NL" baseline="30000" dirty="0"/>
              <a:t>2</a:t>
            </a:r>
            <a:r>
              <a:rPr lang="nl-NL" dirty="0"/>
              <a:t>. Een plek voor bewoners, studenten en bezoekers. Boven op het pand van de </a:t>
            </a:r>
            <a:r>
              <a:rPr lang="nl-NL" dirty="0" err="1"/>
              <a:t>KOOPman</a:t>
            </a:r>
            <a:r>
              <a:rPr lang="nl-NL" dirty="0"/>
              <a:t> (</a:t>
            </a:r>
            <a:r>
              <a:rPr lang="nl-NL" dirty="0" err="1"/>
              <a:t>urban</a:t>
            </a:r>
            <a:r>
              <a:rPr lang="nl-NL" dirty="0"/>
              <a:t> farming. </a:t>
            </a:r>
          </a:p>
          <a:p>
            <a:endParaRPr lang="nl-NL" dirty="0"/>
          </a:p>
          <a:p>
            <a:r>
              <a:rPr lang="nl-NL" dirty="0"/>
              <a:t>Maar in de toekomst is er in de stad ook plek voor verticale tuinbouw en gemeenschappelijke stadstuinen.</a:t>
            </a:r>
          </a:p>
          <a:p>
            <a:endParaRPr lang="nl-NL" dirty="0"/>
          </a:p>
          <a:p>
            <a:endParaRPr lang="nl-NL" dirty="0"/>
          </a:p>
        </p:txBody>
      </p:sp>
      <p:pic>
        <p:nvPicPr>
          <p:cNvPr id="1026" name="Picture 2">
            <a:extLst>
              <a:ext uri="{FF2B5EF4-FFF2-40B4-BE49-F238E27FC236}">
                <a16:creationId xmlns:a16="http://schemas.microsoft.com/office/drawing/2014/main" id="{D3B24BA3-10E4-4099-DD0D-0D02FC7701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37457" y="386639"/>
            <a:ext cx="6172200" cy="420722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EBF0A0CD-A134-C038-ACD4-53D6292982C6}"/>
              </a:ext>
            </a:extLst>
          </p:cNvPr>
          <p:cNvPicPr>
            <a:picLocks noChangeAspect="1"/>
          </p:cNvPicPr>
          <p:nvPr/>
        </p:nvPicPr>
        <p:blipFill rotWithShape="1">
          <a:blip r:embed="rId4"/>
          <a:srcRect l="6862" t="31157" r="59073" b="10460"/>
          <a:stretch/>
        </p:blipFill>
        <p:spPr>
          <a:xfrm>
            <a:off x="5255280" y="1057986"/>
            <a:ext cx="6754377" cy="4845910"/>
          </a:xfrm>
          <a:prstGeom prst="rect">
            <a:avLst/>
          </a:prstGeom>
        </p:spPr>
      </p:pic>
      <p:sp>
        <p:nvSpPr>
          <p:cNvPr id="9" name="AutoShape 4" descr="Urban Gardening | Cityplot - Net Impact Amsterdam">
            <a:extLst>
              <a:ext uri="{FF2B5EF4-FFF2-40B4-BE49-F238E27FC236}">
                <a16:creationId xmlns:a16="http://schemas.microsoft.com/office/drawing/2014/main" id="{49326A20-12DE-C389-A4C4-19E2204677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17AEE43C-FF51-1BF1-04E5-42EB25D36B8D}"/>
              </a:ext>
            </a:extLst>
          </p:cNvPr>
          <p:cNvPicPr>
            <a:picLocks noChangeAspect="1"/>
          </p:cNvPicPr>
          <p:nvPr/>
        </p:nvPicPr>
        <p:blipFill>
          <a:blip r:embed="rId5"/>
          <a:stretch>
            <a:fillRect/>
          </a:stretch>
        </p:blipFill>
        <p:spPr>
          <a:xfrm>
            <a:off x="532634" y="3597165"/>
            <a:ext cx="4546543" cy="2841590"/>
          </a:xfrm>
          <a:prstGeom prst="rect">
            <a:avLst/>
          </a:prstGeom>
        </p:spPr>
      </p:pic>
    </p:spTree>
    <p:extLst>
      <p:ext uri="{BB962C8B-B14F-4D97-AF65-F5344CB8AC3E}">
        <p14:creationId xmlns:p14="http://schemas.microsoft.com/office/powerpoint/2010/main" val="29528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en tips voor een natuurinclusieve stad | Sweco">
            <a:extLst>
              <a:ext uri="{FF2B5EF4-FFF2-40B4-BE49-F238E27FC236}">
                <a16:creationId xmlns:a16="http://schemas.microsoft.com/office/drawing/2014/main" id="{20DFF52D-A1F6-99B1-D942-44E4163849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4985" y="398286"/>
            <a:ext cx="10183201" cy="606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3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oten | Nederlands instituut voor Biologie">
            <a:extLst>
              <a:ext uri="{FF2B5EF4-FFF2-40B4-BE49-F238E27FC236}">
                <a16:creationId xmlns:a16="http://schemas.microsoft.com/office/drawing/2014/main" id="{302C63ED-D376-3F8F-6B90-4B7C478C0A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577" y="261937"/>
            <a:ext cx="9060597" cy="635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8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B0CEF74-3C7F-4B89-A795-C8451893A36E}"/>
              </a:ext>
            </a:extLst>
          </p:cNvPr>
          <p:cNvSpPr>
            <a:spLocks noGrp="1"/>
          </p:cNvSpPr>
          <p:nvPr>
            <p:ph type="title"/>
          </p:nvPr>
        </p:nvSpPr>
        <p:spPr>
          <a:xfrm>
            <a:off x="2639617" y="332657"/>
            <a:ext cx="6620498" cy="648072"/>
          </a:xfrm>
        </p:spPr>
        <p:txBody>
          <a:bodyPr/>
          <a:lstStyle/>
          <a:p>
            <a:pPr algn="ctr"/>
            <a:r>
              <a:rPr lang="nl-NL" dirty="0"/>
              <a:t>Grootschalige oplossing mengteelt</a:t>
            </a:r>
          </a:p>
        </p:txBody>
      </p:sp>
      <p:pic>
        <p:nvPicPr>
          <p:cNvPr id="8" name="Tijdelijke aanduiding voor inhoud 7">
            <a:extLst>
              <a:ext uri="{FF2B5EF4-FFF2-40B4-BE49-F238E27FC236}">
                <a16:creationId xmlns:a16="http://schemas.microsoft.com/office/drawing/2014/main" id="{C0A33018-334C-475B-BD65-0C35CAFD0AE5}"/>
              </a:ext>
            </a:extLst>
          </p:cNvPr>
          <p:cNvPicPr>
            <a:picLocks noGrp="1" noChangeAspect="1"/>
          </p:cNvPicPr>
          <p:nvPr>
            <p:ph idx="1"/>
          </p:nvPr>
        </p:nvPicPr>
        <p:blipFill rotWithShape="1">
          <a:blip r:embed="rId3"/>
          <a:srcRect l="54720" t="22508" r="1567" b="32046"/>
          <a:stretch/>
        </p:blipFill>
        <p:spPr>
          <a:xfrm>
            <a:off x="441842" y="1665514"/>
            <a:ext cx="11308315" cy="3526972"/>
          </a:xfrm>
        </p:spPr>
      </p:pic>
    </p:spTree>
    <p:extLst>
      <p:ext uri="{BB962C8B-B14F-4D97-AF65-F5344CB8AC3E}">
        <p14:creationId xmlns:p14="http://schemas.microsoft.com/office/powerpoint/2010/main" val="390319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44E20-ACE2-47F9-A466-ADD7837B0DB3}"/>
              </a:ext>
            </a:extLst>
          </p:cNvPr>
          <p:cNvSpPr>
            <a:spLocks noGrp="1"/>
          </p:cNvSpPr>
          <p:nvPr>
            <p:ph type="title"/>
          </p:nvPr>
        </p:nvSpPr>
        <p:spPr>
          <a:xfrm>
            <a:off x="839788" y="457200"/>
            <a:ext cx="3932237" cy="741680"/>
          </a:xfrm>
        </p:spPr>
        <p:txBody>
          <a:bodyPr/>
          <a:lstStyle/>
          <a:p>
            <a:r>
              <a:rPr lang="nl-NL" dirty="0"/>
              <a:t>Exoten in Nederland</a:t>
            </a:r>
          </a:p>
        </p:txBody>
      </p:sp>
      <p:pic>
        <p:nvPicPr>
          <p:cNvPr id="6146" name="Picture 2" descr="Exoot of niet?">
            <a:hlinkClick r:id="rId3"/>
            <a:extLst>
              <a:ext uri="{FF2B5EF4-FFF2-40B4-BE49-F238E27FC236}">
                <a16:creationId xmlns:a16="http://schemas.microsoft.com/office/drawing/2014/main" id="{A4262BD8-6A0E-4CE4-8544-92D454DD15C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983956" y="1056481"/>
            <a:ext cx="6381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7BFE9CC-BABD-4C7A-B5D1-A7902125BBD5}"/>
              </a:ext>
            </a:extLst>
          </p:cNvPr>
          <p:cNvSpPr>
            <a:spLocks noGrp="1"/>
          </p:cNvSpPr>
          <p:nvPr>
            <p:ph type="body" sz="half" idx="2"/>
          </p:nvPr>
        </p:nvSpPr>
        <p:spPr>
          <a:xfrm>
            <a:off x="780007" y="1531143"/>
            <a:ext cx="3932237" cy="3811588"/>
          </a:xfrm>
        </p:spPr>
        <p:txBody>
          <a:bodyPr/>
          <a:lstStyle/>
          <a:p>
            <a:pPr algn="just"/>
            <a:r>
              <a:rPr lang="nl-NL" b="1" i="1" dirty="0"/>
              <a:t>Exoten</a:t>
            </a:r>
            <a:r>
              <a:rPr lang="nl-NL" i="1" dirty="0"/>
              <a:t>, zijn dieren, planten, schimmels of micro-organismen die van oorsprong niet voorkomen in een bepaald gebied. </a:t>
            </a:r>
          </a:p>
          <a:p>
            <a:pPr algn="just"/>
            <a:endParaRPr lang="nl-NL" i="1" dirty="0"/>
          </a:p>
          <a:p>
            <a:pPr algn="just"/>
            <a:r>
              <a:rPr lang="nl-NL" dirty="0"/>
              <a:t>- Schade voor gezondheid, natuur, milieu en landbouw, tuinbouw en veeteelt</a:t>
            </a:r>
          </a:p>
          <a:p>
            <a:pPr algn="just"/>
            <a:endParaRPr lang="nl-NL" i="1" dirty="0"/>
          </a:p>
          <a:p>
            <a:pPr algn="just"/>
            <a:endParaRPr lang="nl-NL" i="1" dirty="0"/>
          </a:p>
          <a:p>
            <a:pPr algn="just"/>
            <a:endParaRPr lang="nl-NL" i="1" dirty="0"/>
          </a:p>
          <a:p>
            <a:pPr algn="just"/>
            <a:r>
              <a:rPr lang="nl-NL" b="1" dirty="0"/>
              <a:t>Enkele invasieve  soorten:</a:t>
            </a:r>
          </a:p>
          <a:p>
            <a:pPr marL="285750" indent="-285750" algn="just">
              <a:buFontTx/>
              <a:buChar char="-"/>
            </a:pPr>
            <a:r>
              <a:rPr lang="nl-NL" dirty="0"/>
              <a:t>Amerikaanse voseekhoorn</a:t>
            </a:r>
          </a:p>
          <a:p>
            <a:pPr marL="285750" indent="-285750" algn="just">
              <a:buFontTx/>
              <a:buChar char="-"/>
            </a:pPr>
            <a:r>
              <a:rPr lang="nl-NL" dirty="0"/>
              <a:t>Wasbeer</a:t>
            </a:r>
          </a:p>
          <a:p>
            <a:pPr marL="285750" indent="-285750" algn="just">
              <a:buFontTx/>
              <a:buChar char="-"/>
            </a:pPr>
            <a:r>
              <a:rPr lang="nl-NL" dirty="0"/>
              <a:t>Nijlgans</a:t>
            </a:r>
          </a:p>
          <a:p>
            <a:pPr marL="285750" indent="-285750" algn="just">
              <a:buFontTx/>
              <a:buChar char="-"/>
            </a:pPr>
            <a:r>
              <a:rPr lang="nl-NL" dirty="0"/>
              <a:t>Geelbuikschildpad</a:t>
            </a:r>
          </a:p>
          <a:p>
            <a:pPr marL="285750" indent="-285750" algn="just">
              <a:buFontTx/>
              <a:buChar char="-"/>
            </a:pPr>
            <a:r>
              <a:rPr lang="nl-NL" dirty="0"/>
              <a:t>Rode Amerikaanse rivierkreeft</a:t>
            </a:r>
          </a:p>
          <a:p>
            <a:pPr marL="285750" indent="-285750" algn="just">
              <a:buFontTx/>
              <a:buChar char="-"/>
            </a:pPr>
            <a:r>
              <a:rPr lang="nl-NL" dirty="0"/>
              <a:t>Zonnebaars</a:t>
            </a:r>
          </a:p>
          <a:p>
            <a:pPr marL="285750" indent="-285750" algn="just">
              <a:buFontTx/>
              <a:buChar char="-"/>
            </a:pPr>
            <a:endParaRPr lang="nl-NL" dirty="0"/>
          </a:p>
          <a:p>
            <a:pPr algn="just"/>
            <a:r>
              <a:rPr lang="nl-NL" dirty="0"/>
              <a:t>*bron NVWA</a:t>
            </a:r>
          </a:p>
        </p:txBody>
      </p:sp>
      <p:pic>
        <p:nvPicPr>
          <p:cNvPr id="6" name="Picture 10">
            <a:extLst>
              <a:ext uri="{FF2B5EF4-FFF2-40B4-BE49-F238E27FC236}">
                <a16:creationId xmlns:a16="http://schemas.microsoft.com/office/drawing/2014/main" id="{9B59C430-921D-401E-A260-452E407F2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532" y="4714495"/>
            <a:ext cx="543424" cy="62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E94873-A936-5C49-6911-487FC1C4DA49}"/>
              </a:ext>
            </a:extLst>
          </p:cNvPr>
          <p:cNvSpPr>
            <a:spLocks noGrp="1"/>
          </p:cNvSpPr>
          <p:nvPr>
            <p:ph type="title"/>
          </p:nvPr>
        </p:nvSpPr>
        <p:spPr/>
        <p:txBody>
          <a:bodyPr/>
          <a:lstStyle/>
          <a:p>
            <a:endParaRPr lang="nl-NL" dirty="0"/>
          </a:p>
        </p:txBody>
      </p:sp>
      <p:pic>
        <p:nvPicPr>
          <p:cNvPr id="2054" name="Picture 6" descr="Ambrosia hooikoorts exoot">
            <a:extLst>
              <a:ext uri="{FF2B5EF4-FFF2-40B4-BE49-F238E27FC236}">
                <a16:creationId xmlns:a16="http://schemas.microsoft.com/office/drawing/2014/main" id="{F1352EBA-6E19-08E5-CE23-6E1E9AADE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6" y="1724354"/>
            <a:ext cx="2378333" cy="1340805"/>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0AF4E593-9036-CF2B-5412-0096594C9FA8}"/>
              </a:ext>
            </a:extLst>
          </p:cNvPr>
          <p:cNvSpPr txBox="1"/>
          <p:nvPr/>
        </p:nvSpPr>
        <p:spPr>
          <a:xfrm>
            <a:off x="250277" y="3147581"/>
            <a:ext cx="1381453" cy="369332"/>
          </a:xfrm>
          <a:prstGeom prst="rect">
            <a:avLst/>
          </a:prstGeom>
          <a:noFill/>
        </p:spPr>
        <p:txBody>
          <a:bodyPr wrap="square">
            <a:spAutoFit/>
          </a:bodyPr>
          <a:lstStyle/>
          <a:p>
            <a:pPr algn="just"/>
            <a:r>
              <a:rPr lang="nl-NL" dirty="0"/>
              <a:t>Ambrosia </a:t>
            </a:r>
          </a:p>
        </p:txBody>
      </p:sp>
      <p:pic>
        <p:nvPicPr>
          <p:cNvPr id="2056" name="Picture 8" descr="Huiskraai exoot">
            <a:extLst>
              <a:ext uri="{FF2B5EF4-FFF2-40B4-BE49-F238E27FC236}">
                <a16:creationId xmlns:a16="http://schemas.microsoft.com/office/drawing/2014/main" id="{440B25BD-3231-CBF5-7ADF-6E640B012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45" y="4738789"/>
            <a:ext cx="2596877" cy="1464011"/>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D6A90359-DFA9-FCDD-3CD9-4E1BC57412A1}"/>
              </a:ext>
            </a:extLst>
          </p:cNvPr>
          <p:cNvSpPr txBox="1"/>
          <p:nvPr/>
        </p:nvSpPr>
        <p:spPr>
          <a:xfrm>
            <a:off x="150017" y="6162016"/>
            <a:ext cx="2734331" cy="369332"/>
          </a:xfrm>
          <a:prstGeom prst="rect">
            <a:avLst/>
          </a:prstGeom>
          <a:noFill/>
        </p:spPr>
        <p:txBody>
          <a:bodyPr wrap="square">
            <a:spAutoFit/>
          </a:bodyPr>
          <a:lstStyle/>
          <a:p>
            <a:r>
              <a:rPr lang="nl-NL" dirty="0"/>
              <a:t>Huiskraai</a:t>
            </a:r>
          </a:p>
        </p:txBody>
      </p:sp>
      <p:pic>
        <p:nvPicPr>
          <p:cNvPr id="2058" name="Picture 10" descr="Rode Amerikaanse rivierkreeft">
            <a:extLst>
              <a:ext uri="{FF2B5EF4-FFF2-40B4-BE49-F238E27FC236}">
                <a16:creationId xmlns:a16="http://schemas.microsoft.com/office/drawing/2014/main" id="{C81B0A94-4E39-B412-DB5B-71791120A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914" y="1675671"/>
            <a:ext cx="2284431" cy="1287867"/>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1CE62859-2F1F-6D59-5236-F3E4BB0215C2}"/>
              </a:ext>
            </a:extLst>
          </p:cNvPr>
          <p:cNvSpPr txBox="1"/>
          <p:nvPr/>
        </p:nvSpPr>
        <p:spPr>
          <a:xfrm>
            <a:off x="3317655" y="2975151"/>
            <a:ext cx="3533446" cy="369332"/>
          </a:xfrm>
          <a:prstGeom prst="rect">
            <a:avLst/>
          </a:prstGeom>
          <a:noFill/>
        </p:spPr>
        <p:txBody>
          <a:bodyPr wrap="square">
            <a:spAutoFit/>
          </a:bodyPr>
          <a:lstStyle/>
          <a:p>
            <a:pPr algn="just"/>
            <a:r>
              <a:rPr lang="nl-NL" dirty="0"/>
              <a:t>Rode Amerikaanse rivierkreeft</a:t>
            </a:r>
          </a:p>
        </p:txBody>
      </p:sp>
      <p:pic>
        <p:nvPicPr>
          <p:cNvPr id="2060" name="Picture 12" descr="Zonnebaars exoot">
            <a:extLst>
              <a:ext uri="{FF2B5EF4-FFF2-40B4-BE49-F238E27FC236}">
                <a16:creationId xmlns:a16="http://schemas.microsoft.com/office/drawing/2014/main" id="{ACC86031-3A99-C2E0-91B0-9537199E9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134" y="3628539"/>
            <a:ext cx="2735142" cy="1538288"/>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D9D8C4C0-C6B0-67FD-AB12-8DB7EF4D171D}"/>
              </a:ext>
            </a:extLst>
          </p:cNvPr>
          <p:cNvSpPr txBox="1"/>
          <p:nvPr/>
        </p:nvSpPr>
        <p:spPr>
          <a:xfrm>
            <a:off x="2988908" y="5203103"/>
            <a:ext cx="6097314" cy="369332"/>
          </a:xfrm>
          <a:prstGeom prst="rect">
            <a:avLst/>
          </a:prstGeom>
          <a:noFill/>
        </p:spPr>
        <p:txBody>
          <a:bodyPr wrap="square">
            <a:spAutoFit/>
          </a:bodyPr>
          <a:lstStyle/>
          <a:p>
            <a:r>
              <a:rPr lang="nl-NL" dirty="0"/>
              <a:t>Zonnebaars</a:t>
            </a:r>
          </a:p>
        </p:txBody>
      </p:sp>
      <p:pic>
        <p:nvPicPr>
          <p:cNvPr id="2062" name="Picture 14" descr="Halsbandparkiet exoot">
            <a:extLst>
              <a:ext uri="{FF2B5EF4-FFF2-40B4-BE49-F238E27FC236}">
                <a16:creationId xmlns:a16="http://schemas.microsoft.com/office/drawing/2014/main" id="{F36DD188-B334-242A-F817-53D3B0321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46" y="1239006"/>
            <a:ext cx="2728632" cy="1538289"/>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6FC643BF-EB61-1B8B-5B60-F9559680F737}"/>
              </a:ext>
            </a:extLst>
          </p:cNvPr>
          <p:cNvSpPr txBox="1"/>
          <p:nvPr/>
        </p:nvSpPr>
        <p:spPr>
          <a:xfrm>
            <a:off x="6497046" y="2742220"/>
            <a:ext cx="6097314" cy="369332"/>
          </a:xfrm>
          <a:prstGeom prst="rect">
            <a:avLst/>
          </a:prstGeom>
          <a:noFill/>
        </p:spPr>
        <p:txBody>
          <a:bodyPr wrap="square">
            <a:spAutoFit/>
          </a:bodyPr>
          <a:lstStyle/>
          <a:p>
            <a:r>
              <a:rPr lang="nl-NL" dirty="0"/>
              <a:t>Halsbandparkiet</a:t>
            </a:r>
          </a:p>
        </p:txBody>
      </p:sp>
      <p:pic>
        <p:nvPicPr>
          <p:cNvPr id="2064" name="Picture 16" descr="Aziatisch lieveheersbeestje exoot">
            <a:extLst>
              <a:ext uri="{FF2B5EF4-FFF2-40B4-BE49-F238E27FC236}">
                <a16:creationId xmlns:a16="http://schemas.microsoft.com/office/drawing/2014/main" id="{323CCD8F-3F32-C5B8-724B-CA117BA03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370" y="4664512"/>
            <a:ext cx="2565838" cy="1446513"/>
          </a:xfrm>
          <a:prstGeom prst="rect">
            <a:avLst/>
          </a:prstGeom>
          <a:noFill/>
          <a:extLst>
            <a:ext uri="{909E8E84-426E-40DD-AFC4-6F175D3DCCD1}">
              <a14:hiddenFill xmlns:a14="http://schemas.microsoft.com/office/drawing/2010/main">
                <a:solidFill>
                  <a:srgbClr val="FFFFFF"/>
                </a:solidFill>
              </a14:hiddenFill>
            </a:ext>
          </a:extLst>
        </p:spPr>
      </p:pic>
      <p:sp>
        <p:nvSpPr>
          <p:cNvPr id="33" name="Tekstvak 32">
            <a:extLst>
              <a:ext uri="{FF2B5EF4-FFF2-40B4-BE49-F238E27FC236}">
                <a16:creationId xmlns:a16="http://schemas.microsoft.com/office/drawing/2014/main" id="{DE276061-BB64-CA23-8D48-7B2CEE0AF393}"/>
              </a:ext>
            </a:extLst>
          </p:cNvPr>
          <p:cNvSpPr txBox="1"/>
          <p:nvPr/>
        </p:nvSpPr>
        <p:spPr>
          <a:xfrm>
            <a:off x="5797276" y="6147301"/>
            <a:ext cx="6980182" cy="369332"/>
          </a:xfrm>
          <a:prstGeom prst="rect">
            <a:avLst/>
          </a:prstGeom>
          <a:noFill/>
        </p:spPr>
        <p:txBody>
          <a:bodyPr wrap="square">
            <a:spAutoFit/>
          </a:bodyPr>
          <a:lstStyle/>
          <a:p>
            <a:r>
              <a:rPr lang="nl-NL" dirty="0"/>
              <a:t>Aziatisch lieveheersbeestje</a:t>
            </a:r>
          </a:p>
        </p:txBody>
      </p:sp>
      <p:pic>
        <p:nvPicPr>
          <p:cNvPr id="2066" name="Picture 18" descr="Japanse duizendknoop exoot">
            <a:extLst>
              <a:ext uri="{FF2B5EF4-FFF2-40B4-BE49-F238E27FC236}">
                <a16:creationId xmlns:a16="http://schemas.microsoft.com/office/drawing/2014/main" id="{4DE8838C-C0D8-C0B5-D757-E57D0085AE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3738" y="3159817"/>
            <a:ext cx="3147017" cy="1774157"/>
          </a:xfrm>
          <a:prstGeom prst="rect">
            <a:avLst/>
          </a:prstGeom>
          <a:noFill/>
          <a:extLst>
            <a:ext uri="{909E8E84-426E-40DD-AFC4-6F175D3DCCD1}">
              <a14:hiddenFill xmlns:a14="http://schemas.microsoft.com/office/drawing/2010/main">
                <a:solidFill>
                  <a:srgbClr val="FFFFFF"/>
                </a:solidFill>
              </a14:hiddenFill>
            </a:ext>
          </a:extLst>
        </p:spPr>
      </p:pic>
      <p:sp>
        <p:nvSpPr>
          <p:cNvPr id="36" name="Tekstvak 35">
            <a:extLst>
              <a:ext uri="{FF2B5EF4-FFF2-40B4-BE49-F238E27FC236}">
                <a16:creationId xmlns:a16="http://schemas.microsoft.com/office/drawing/2014/main" id="{5B3B2BE7-0C4B-2C88-DDC5-61233CE83BAB}"/>
              </a:ext>
            </a:extLst>
          </p:cNvPr>
          <p:cNvSpPr txBox="1"/>
          <p:nvPr/>
        </p:nvSpPr>
        <p:spPr>
          <a:xfrm>
            <a:off x="8683738" y="4933974"/>
            <a:ext cx="6388976" cy="369332"/>
          </a:xfrm>
          <a:prstGeom prst="rect">
            <a:avLst/>
          </a:prstGeom>
          <a:noFill/>
        </p:spPr>
        <p:txBody>
          <a:bodyPr wrap="square">
            <a:spAutoFit/>
          </a:bodyPr>
          <a:lstStyle/>
          <a:p>
            <a:r>
              <a:rPr lang="nl-NL" dirty="0"/>
              <a:t>Japanse duizendknoop</a:t>
            </a:r>
          </a:p>
        </p:txBody>
      </p:sp>
    </p:spTree>
    <p:extLst>
      <p:ext uri="{BB962C8B-B14F-4D97-AF65-F5344CB8AC3E}">
        <p14:creationId xmlns:p14="http://schemas.microsoft.com/office/powerpoint/2010/main" val="2675224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C7744-FF85-237A-BFCC-35F7E7F88E62}"/>
              </a:ext>
            </a:extLst>
          </p:cNvPr>
          <p:cNvSpPr>
            <a:spLocks noGrp="1"/>
          </p:cNvSpPr>
          <p:nvPr>
            <p:ph type="title"/>
          </p:nvPr>
        </p:nvSpPr>
        <p:spPr/>
        <p:txBody>
          <a:bodyPr/>
          <a:lstStyle/>
          <a:p>
            <a:r>
              <a:rPr lang="nl-NL" dirty="0"/>
              <a:t>Exoten in Nederland</a:t>
            </a:r>
          </a:p>
        </p:txBody>
      </p:sp>
      <p:pic>
        <p:nvPicPr>
          <p:cNvPr id="4" name="Onlinemedia 3" title="Invasieve exoten">
            <a:hlinkClick r:id="" action="ppaction://media"/>
            <a:extLst>
              <a:ext uri="{FF2B5EF4-FFF2-40B4-BE49-F238E27FC236}">
                <a16:creationId xmlns:a16="http://schemas.microsoft.com/office/drawing/2014/main" id="{DAAEA034-83BB-08EC-BDF9-3AF43DE78392}"/>
              </a:ext>
            </a:extLst>
          </p:cNvPr>
          <p:cNvPicPr>
            <a:picLocks noGrp="1" noRot="1" noChangeAspect="1"/>
          </p:cNvPicPr>
          <p:nvPr>
            <p:ph idx="1"/>
            <a:videoFile r:link="rId1"/>
          </p:nvPr>
        </p:nvPicPr>
        <p:blipFill>
          <a:blip r:embed="rId3"/>
          <a:stretch>
            <a:fillRect/>
          </a:stretch>
        </p:blipFill>
        <p:spPr>
          <a:xfrm>
            <a:off x="371476" y="954669"/>
            <a:ext cx="10108030" cy="5711540"/>
          </a:xfrm>
          <a:prstGeom prst="rect">
            <a:avLst/>
          </a:prstGeom>
        </p:spPr>
      </p:pic>
    </p:spTree>
    <p:extLst>
      <p:ext uri="{BB962C8B-B14F-4D97-AF65-F5344CB8AC3E}">
        <p14:creationId xmlns:p14="http://schemas.microsoft.com/office/powerpoint/2010/main" val="111051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34745-7481-4A7B-A68B-FF38A82C9BD4}"/>
              </a:ext>
            </a:extLst>
          </p:cNvPr>
          <p:cNvSpPr>
            <a:spLocks noGrp="1"/>
          </p:cNvSpPr>
          <p:nvPr>
            <p:ph type="title"/>
          </p:nvPr>
        </p:nvSpPr>
        <p:spPr/>
        <p:txBody>
          <a:bodyPr/>
          <a:lstStyle/>
          <a:p>
            <a:r>
              <a:rPr lang="nl-NL" dirty="0"/>
              <a:t>Biodiversiteit herstellen</a:t>
            </a:r>
          </a:p>
        </p:txBody>
      </p:sp>
      <p:sp>
        <p:nvSpPr>
          <p:cNvPr id="3" name="Tijdelijke aanduiding voor inhoud 2">
            <a:extLst>
              <a:ext uri="{FF2B5EF4-FFF2-40B4-BE49-F238E27FC236}">
                <a16:creationId xmlns:a16="http://schemas.microsoft.com/office/drawing/2014/main" id="{51CC9127-2451-4D20-A03F-740B183BD41D}"/>
              </a:ext>
            </a:extLst>
          </p:cNvPr>
          <p:cNvSpPr>
            <a:spLocks noGrp="1"/>
          </p:cNvSpPr>
          <p:nvPr>
            <p:ph idx="1"/>
          </p:nvPr>
        </p:nvSpPr>
        <p:spPr/>
        <p:txBody>
          <a:bodyPr>
            <a:normAutofit fontScale="92500" lnSpcReduction="20000"/>
          </a:bodyPr>
          <a:lstStyle/>
          <a:p>
            <a:pPr marL="0" indent="0">
              <a:buNone/>
            </a:pPr>
            <a:endParaRPr lang="nl-NL" sz="1800" b="0" i="0" dirty="0">
              <a:solidFill>
                <a:srgbClr val="000000"/>
              </a:solidFill>
              <a:effectLst/>
              <a:latin typeface="Arial" panose="020B0604020202020204" pitchFamily="34" charset="0"/>
            </a:endParaRPr>
          </a:p>
          <a:p>
            <a:pPr marL="0" indent="0" algn="l" rtl="0" fontAlgn="base">
              <a:buNone/>
            </a:pPr>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IBS groepen</a:t>
            </a:r>
          </a:p>
          <a:p>
            <a:pPr marL="0" indent="0" algn="l" rtl="0" fontAlgn="base">
              <a:buNone/>
            </a:pPr>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wikiwijs theorie, elkaar en docent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woordspin/brainstorm met daarop de volgende vragen beantwoord: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Op welke manier heeft biodiversiteit te maken met de specialisatie </a:t>
            </a: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Hoe kan het vakgebied/specialisatie rekening houden met biodiversiteit en het bevorderen hiervan (twee voorbeelden)</a:t>
            </a:r>
          </a:p>
          <a:p>
            <a:pPr marL="0" indent="0" algn="l" rtl="0" fontAlgn="base">
              <a:buNone/>
            </a:pPr>
            <a:endParaRPr lang="nl-NL" sz="1000" b="0" i="0" dirty="0">
              <a:solidFill>
                <a:srgbClr val="000000"/>
              </a:solidFill>
              <a:effectLst/>
              <a:latin typeface="Segoe UI" panose="020B0502040204020203" pitchFamily="34" charset="0"/>
            </a:endParaRPr>
          </a:p>
          <a:p>
            <a:pPr marL="0" indent="0" algn="l" rtl="0" fontAlgn="base">
              <a:buNone/>
            </a:pPr>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dirty="0">
                <a:solidFill>
                  <a:srgbClr val="000000"/>
                </a:solidFill>
                <a:latin typeface="Arial" panose="020B0604020202020204" pitchFamily="34" charset="0"/>
              </a:rPr>
              <a:t>of zoek eens naar acties waardoor er in Tilburg meer groen komt.</a:t>
            </a:r>
            <a:r>
              <a:rPr lang="nl-NL" sz="1800" b="0" i="0" dirty="0">
                <a:solidFill>
                  <a:srgbClr val="000000"/>
                </a:solidFill>
                <a:effectLst/>
                <a:latin typeface="WordVisiCarriageReturn_MSFontService"/>
              </a:rPr>
              <a:t> </a:t>
            </a:r>
          </a:p>
          <a:p>
            <a:pPr marL="0" indent="0" algn="l" rtl="0" fontAlgn="base">
              <a:buNone/>
            </a:pP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 hierdoor wordt er een overzicht gemaakt van het nut van biodiversiteit voor de verschillende specialisaties </a:t>
            </a:r>
            <a:endParaRPr lang="nl-NL" sz="1800" dirty="0">
              <a:solidFill>
                <a:srgbClr val="000000"/>
              </a:solidFill>
            </a:endParaRPr>
          </a:p>
          <a:p>
            <a:pPr marL="0" indent="0">
              <a:buNone/>
            </a:pPr>
            <a:endParaRPr lang="nl-NL" sz="1800" b="0" i="0" dirty="0">
              <a:solidFill>
                <a:srgbClr val="000000"/>
              </a:solidFill>
              <a:effectLst/>
              <a:latin typeface="Arial" panose="020B0604020202020204" pitchFamily="34" charset="0"/>
            </a:endParaRPr>
          </a:p>
          <a:p>
            <a:pPr marL="0" indent="0">
              <a:buNone/>
            </a:pPr>
            <a:endParaRPr lang="nl-NL" sz="1800" b="0" i="0" dirty="0">
              <a:solidFill>
                <a:srgbClr val="000000"/>
              </a:solidFill>
              <a:effectLst/>
              <a:latin typeface="Arial" panose="020B0604020202020204" pitchFamily="34" charset="0"/>
            </a:endParaRPr>
          </a:p>
          <a:p>
            <a:pPr marL="0" indent="0">
              <a:buNone/>
            </a:pPr>
            <a:r>
              <a:rPr lang="nl-NL" sz="1800" b="0" i="0" dirty="0">
                <a:solidFill>
                  <a:srgbClr val="000000"/>
                </a:solidFill>
                <a:effectLst/>
                <a:latin typeface="Arial" panose="020B0604020202020204" pitchFamily="34" charset="0"/>
              </a:rPr>
              <a:t>Resultaten worden in een maximaal een minuut pitchen, door iemand van de groep die de docent kiest(aanspreekbaarheid vergroten). LET OP de 10 minuten heb je hard nodig om de opdracht af te ronden </a:t>
            </a:r>
            <a:endParaRPr lang="nl-NL" dirty="0"/>
          </a:p>
        </p:txBody>
      </p:sp>
      <p:pic>
        <p:nvPicPr>
          <p:cNvPr id="1026" name="Picture 2" descr="Focus - Stichting Steenbreek">
            <a:extLst>
              <a:ext uri="{FF2B5EF4-FFF2-40B4-BE49-F238E27FC236}">
                <a16:creationId xmlns:a16="http://schemas.microsoft.com/office/drawing/2014/main" id="{021470BF-82AD-4E99-9E87-BB0015C4A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506" y="2864955"/>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2703" y="273052"/>
            <a:ext cx="3932237" cy="616857"/>
          </a:xfrm>
        </p:spPr>
        <p:txBody>
          <a:bodyPr>
            <a:normAutofit/>
          </a:bodyPr>
          <a:lstStyle/>
          <a:p>
            <a:r>
              <a:rPr lang="nl-NL" sz="2800" dirty="0"/>
              <a:t>Vandaag:</a:t>
            </a:r>
          </a:p>
        </p:txBody>
      </p:sp>
      <p:sp>
        <p:nvSpPr>
          <p:cNvPr id="3" name="Tijdelijke aanduiding voor inhoud 2"/>
          <p:cNvSpPr>
            <a:spLocks noGrp="1"/>
          </p:cNvSpPr>
          <p:nvPr>
            <p:ph idx="1"/>
          </p:nvPr>
        </p:nvSpPr>
        <p:spPr>
          <a:xfrm>
            <a:off x="6824915" y="273052"/>
            <a:ext cx="4757485" cy="2325770"/>
          </a:xfrm>
        </p:spPr>
        <p:txBody>
          <a:bodyPr/>
          <a:lstStyle/>
          <a:p>
            <a:pPr marL="0" indent="0">
              <a:buNone/>
            </a:pPr>
            <a:r>
              <a:rPr lang="nl-NL" dirty="0"/>
              <a:t> </a:t>
            </a:r>
            <a:br>
              <a:rPr lang="nl-NL" dirty="0"/>
            </a:br>
            <a:endParaRPr lang="nl-NL" dirty="0"/>
          </a:p>
        </p:txBody>
      </p:sp>
      <p:sp>
        <p:nvSpPr>
          <p:cNvPr id="4" name="Tijdelijke aanduiding voor tekst 3">
            <a:extLst>
              <a:ext uri="{FF2B5EF4-FFF2-40B4-BE49-F238E27FC236}">
                <a16:creationId xmlns:a16="http://schemas.microsoft.com/office/drawing/2014/main" id="{B0948153-66DE-4113-8F28-DB423660827E}"/>
              </a:ext>
            </a:extLst>
          </p:cNvPr>
          <p:cNvSpPr>
            <a:spLocks noGrp="1"/>
          </p:cNvSpPr>
          <p:nvPr>
            <p:ph type="body" sz="half" idx="2"/>
          </p:nvPr>
        </p:nvSpPr>
        <p:spPr>
          <a:xfrm>
            <a:off x="609600" y="963153"/>
            <a:ext cx="7182118" cy="5163011"/>
          </a:xfrm>
        </p:spPr>
        <p:txBody>
          <a:bodyPr>
            <a:normAutofit/>
          </a:bodyPr>
          <a:lstStyle/>
          <a:p>
            <a:r>
              <a:rPr lang="nl-NL" sz="2400" b="1" dirty="0"/>
              <a:t>Biodiversiteit </a:t>
            </a:r>
          </a:p>
          <a:p>
            <a:pPr lvl="1"/>
            <a:r>
              <a:rPr lang="nl-NL" sz="2000" dirty="0"/>
              <a:t>Je weet wat biodiversiteit betekend</a:t>
            </a:r>
          </a:p>
          <a:p>
            <a:pPr lvl="1"/>
            <a:r>
              <a:rPr lang="nl-NL" sz="2000" dirty="0"/>
              <a:t>Je weet waarom het erg is als we biodiversiteit verliezen</a:t>
            </a:r>
          </a:p>
          <a:p>
            <a:pPr lvl="1"/>
            <a:r>
              <a:rPr lang="nl-NL" sz="2000" dirty="0"/>
              <a:t>Je weet hoe je biodiversiteit kan herstellen</a:t>
            </a:r>
          </a:p>
          <a:p>
            <a:pPr lvl="1"/>
            <a:r>
              <a:rPr lang="nl-NL" sz="2000" dirty="0"/>
              <a:t>Je weet wat een </a:t>
            </a:r>
            <a:r>
              <a:rPr lang="nl-NL" sz="2000" dirty="0" err="1"/>
              <a:t>permacultuur</a:t>
            </a:r>
            <a:r>
              <a:rPr lang="nl-NL" sz="2000" dirty="0"/>
              <a:t> is (stadstuinbouw)</a:t>
            </a:r>
          </a:p>
          <a:p>
            <a:pPr lvl="1"/>
            <a:r>
              <a:rPr lang="nl-NL" sz="2000" dirty="0"/>
              <a:t>Je weet wat een exoot is </a:t>
            </a:r>
          </a:p>
          <a:p>
            <a:pPr lvl="1"/>
            <a:r>
              <a:rPr lang="nl-NL" sz="2000" dirty="0"/>
              <a:t>Je weet wat de effecten van exoten kunnen zijn</a:t>
            </a:r>
          </a:p>
          <a:p>
            <a:pPr marL="742953" lvl="1" indent="-285750">
              <a:buFontTx/>
              <a:buChar char="-"/>
            </a:pPr>
            <a:endParaRPr lang="nl-NL" sz="2000" b="1" dirty="0"/>
          </a:p>
          <a:p>
            <a:pPr lvl="1"/>
            <a:endParaRPr lang="nl-NL" sz="2000" dirty="0"/>
          </a:p>
          <a:p>
            <a:pPr lvl="1"/>
            <a:endParaRPr lang="nl-NL" sz="2000" dirty="0"/>
          </a:p>
        </p:txBody>
      </p:sp>
      <p:pic>
        <p:nvPicPr>
          <p:cNvPr id="5" name="Picture 4" descr="Biodiversiteit Archieven - Hortus Nijmegen">
            <a:extLst>
              <a:ext uri="{FF2B5EF4-FFF2-40B4-BE49-F238E27FC236}">
                <a16:creationId xmlns:a16="http://schemas.microsoft.com/office/drawing/2014/main" id="{38D86C39-D083-47F1-B525-E570CCBE1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769" y="2962218"/>
            <a:ext cx="4903535" cy="306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7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A46E5-14C3-45BC-900C-4D41CFCF5FA8}"/>
              </a:ext>
            </a:extLst>
          </p:cNvPr>
          <p:cNvSpPr>
            <a:spLocks noGrp="1"/>
          </p:cNvSpPr>
          <p:nvPr>
            <p:ph type="title"/>
          </p:nvPr>
        </p:nvSpPr>
        <p:spPr>
          <a:xfrm>
            <a:off x="609601" y="273050"/>
            <a:ext cx="4011084" cy="880501"/>
          </a:xfrm>
        </p:spPr>
        <p:txBody>
          <a:bodyPr/>
          <a:lstStyle/>
          <a:p>
            <a:r>
              <a:rPr lang="nl-NL" dirty="0"/>
              <a:t>Vorige week</a:t>
            </a:r>
          </a:p>
        </p:txBody>
      </p:sp>
      <p:pic>
        <p:nvPicPr>
          <p:cNvPr id="5" name="Tijdelijke aanduiding voor inhoud 4">
            <a:extLst>
              <a:ext uri="{FF2B5EF4-FFF2-40B4-BE49-F238E27FC236}">
                <a16:creationId xmlns:a16="http://schemas.microsoft.com/office/drawing/2014/main" id="{CECF8A94-B241-440C-9403-EC8070F34724}"/>
              </a:ext>
            </a:extLst>
          </p:cNvPr>
          <p:cNvPicPr>
            <a:picLocks noGrp="1" noChangeAspect="1"/>
          </p:cNvPicPr>
          <p:nvPr>
            <p:ph idx="1"/>
          </p:nvPr>
        </p:nvPicPr>
        <p:blipFill>
          <a:blip r:embed="rId2"/>
          <a:stretch>
            <a:fillRect/>
          </a:stretch>
        </p:blipFill>
        <p:spPr>
          <a:xfrm>
            <a:off x="7595734" y="1356696"/>
            <a:ext cx="3086779" cy="4144608"/>
          </a:xfrm>
          <a:prstGeom prst="rect">
            <a:avLst/>
          </a:prstGeom>
        </p:spPr>
      </p:pic>
      <p:sp>
        <p:nvSpPr>
          <p:cNvPr id="4" name="Tijdelijke aanduiding voor tekst 3">
            <a:extLst>
              <a:ext uri="{FF2B5EF4-FFF2-40B4-BE49-F238E27FC236}">
                <a16:creationId xmlns:a16="http://schemas.microsoft.com/office/drawing/2014/main" id="{5B30B335-0B26-422F-8771-E6B18B639DF5}"/>
              </a:ext>
            </a:extLst>
          </p:cNvPr>
          <p:cNvSpPr>
            <a:spLocks noGrp="1"/>
          </p:cNvSpPr>
          <p:nvPr>
            <p:ph type="body" sz="half" idx="2"/>
          </p:nvPr>
        </p:nvSpPr>
        <p:spPr>
          <a:xfrm>
            <a:off x="609598" y="1153551"/>
            <a:ext cx="5312899" cy="5106572"/>
          </a:xfrm>
        </p:spPr>
        <p:txBody>
          <a:bodyPr>
            <a:normAutofit/>
          </a:bodyPr>
          <a:lstStyle/>
          <a:p>
            <a:r>
              <a:rPr lang="nl-NL" sz="2000" b="1" dirty="0" err="1"/>
              <a:t>Biobased</a:t>
            </a:r>
            <a:r>
              <a:rPr lang="nl-NL" sz="2000" b="1" dirty="0"/>
              <a:t> en circulaire (bouw)materialen</a:t>
            </a:r>
          </a:p>
          <a:p>
            <a:pPr marL="285750" indent="-285750">
              <a:buFontTx/>
              <a:buChar char="-"/>
            </a:pPr>
            <a:r>
              <a:rPr lang="nl-NL" sz="2000" dirty="0"/>
              <a:t>Je kan van de volgende materialen enkele toepassingen benoemen:</a:t>
            </a:r>
          </a:p>
          <a:p>
            <a:pPr marL="742953" lvl="1" indent="-285750">
              <a:buFontTx/>
              <a:buChar char="-"/>
            </a:pPr>
            <a:r>
              <a:rPr lang="nl-NL" sz="1800" dirty="0"/>
              <a:t>Bamboe</a:t>
            </a:r>
          </a:p>
          <a:p>
            <a:pPr marL="742953" lvl="1" indent="-285750">
              <a:buFontTx/>
              <a:buChar char="-"/>
            </a:pPr>
            <a:r>
              <a:rPr lang="nl-NL" sz="1800" dirty="0"/>
              <a:t>hout</a:t>
            </a:r>
          </a:p>
          <a:p>
            <a:pPr marL="742953" lvl="1" indent="-285750">
              <a:buFontTx/>
              <a:buChar char="-"/>
            </a:pPr>
            <a:r>
              <a:rPr lang="nl-NL" sz="1800" dirty="0"/>
              <a:t>Hennep</a:t>
            </a:r>
          </a:p>
          <a:p>
            <a:pPr marL="742953" lvl="1" indent="-285750">
              <a:buFontTx/>
              <a:buChar char="-"/>
            </a:pPr>
            <a:r>
              <a:rPr lang="nl-NL" sz="1800" dirty="0"/>
              <a:t>Bio-composiet</a:t>
            </a:r>
          </a:p>
          <a:p>
            <a:pPr marL="742953" lvl="1" indent="-285750">
              <a:buFontTx/>
              <a:buChar char="-"/>
            </a:pPr>
            <a:r>
              <a:rPr lang="nl-NL" sz="1800" dirty="0"/>
              <a:t>Mycelium</a:t>
            </a:r>
          </a:p>
          <a:p>
            <a:pPr marL="742953" lvl="1" indent="-285750">
              <a:buFontTx/>
              <a:buChar char="-"/>
            </a:pPr>
            <a:r>
              <a:rPr lang="nl-NL" sz="1800" dirty="0"/>
              <a:t>Reststromen</a:t>
            </a:r>
          </a:p>
          <a:p>
            <a:endParaRPr lang="nl-NL" sz="2000" dirty="0"/>
          </a:p>
        </p:txBody>
      </p:sp>
    </p:spTree>
    <p:extLst>
      <p:ext uri="{BB962C8B-B14F-4D97-AF65-F5344CB8AC3E}">
        <p14:creationId xmlns:p14="http://schemas.microsoft.com/office/powerpoint/2010/main" val="337788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40623-3A9D-8712-9820-D8F99B952C81}"/>
              </a:ext>
            </a:extLst>
          </p:cNvPr>
          <p:cNvSpPr>
            <a:spLocks noGrp="1"/>
          </p:cNvSpPr>
          <p:nvPr>
            <p:ph type="title"/>
          </p:nvPr>
        </p:nvSpPr>
        <p:spPr>
          <a:xfrm>
            <a:off x="839788" y="457200"/>
            <a:ext cx="3932237" cy="530225"/>
          </a:xfrm>
        </p:spPr>
        <p:txBody>
          <a:bodyPr/>
          <a:lstStyle/>
          <a:p>
            <a:r>
              <a:rPr lang="nl-NL" dirty="0"/>
              <a:t>Stage tips</a:t>
            </a:r>
          </a:p>
        </p:txBody>
      </p:sp>
      <p:sp>
        <p:nvSpPr>
          <p:cNvPr id="3" name="Tijdelijke aanduiding voor inhoud 2">
            <a:extLst>
              <a:ext uri="{FF2B5EF4-FFF2-40B4-BE49-F238E27FC236}">
                <a16:creationId xmlns:a16="http://schemas.microsoft.com/office/drawing/2014/main" id="{21A4433E-E3F8-823A-8D54-08E660D4F927}"/>
              </a:ext>
            </a:extLst>
          </p:cNvPr>
          <p:cNvSpPr>
            <a:spLocks noGrp="1"/>
          </p:cNvSpPr>
          <p:nvPr>
            <p:ph idx="1"/>
          </p:nvPr>
        </p:nvSpPr>
        <p:spPr/>
        <p:txBody>
          <a:bodyPr/>
          <a:lstStyle/>
          <a:p>
            <a:pPr marL="0" indent="0">
              <a:buNone/>
            </a:pPr>
            <a:r>
              <a:rPr lang="nl-NL" dirty="0">
                <a:hlinkClick r:id="rId2"/>
              </a:rPr>
              <a:t>https://www.rooftoprumour.nl/</a:t>
            </a:r>
            <a:endParaRPr lang="nl-NL" dirty="0"/>
          </a:p>
          <a:p>
            <a:pPr marL="0" indent="0">
              <a:buNone/>
            </a:pPr>
            <a:r>
              <a:rPr lang="nl-NL" dirty="0">
                <a:hlinkClick r:id="rId3"/>
              </a:rPr>
              <a:t>https://morgenmakers.nl/</a:t>
            </a:r>
            <a:endParaRPr lang="nl-NL" dirty="0"/>
          </a:p>
          <a:p>
            <a:pPr marL="0" indent="0">
              <a:buNone/>
            </a:pPr>
            <a:endParaRPr lang="nl-NL" dirty="0"/>
          </a:p>
        </p:txBody>
      </p:sp>
      <p:sp>
        <p:nvSpPr>
          <p:cNvPr id="4" name="Tijdelijke aanduiding voor tekst 3">
            <a:extLst>
              <a:ext uri="{FF2B5EF4-FFF2-40B4-BE49-F238E27FC236}">
                <a16:creationId xmlns:a16="http://schemas.microsoft.com/office/drawing/2014/main" id="{B2A43AC8-48BC-687C-0808-E1D42A3CE5E2}"/>
              </a:ext>
            </a:extLst>
          </p:cNvPr>
          <p:cNvSpPr>
            <a:spLocks noGrp="1"/>
          </p:cNvSpPr>
          <p:nvPr>
            <p:ph type="body" sz="half" idx="2"/>
          </p:nvPr>
        </p:nvSpPr>
        <p:spPr>
          <a:xfrm>
            <a:off x="839788" y="1213945"/>
            <a:ext cx="3932237" cy="4655043"/>
          </a:xfrm>
        </p:spPr>
        <p:txBody>
          <a:bodyPr/>
          <a:lstStyle/>
          <a:p>
            <a:r>
              <a:rPr lang="nl-NL" dirty="0"/>
              <a:t>Let op meeste hebben GEEN </a:t>
            </a:r>
            <a:r>
              <a:rPr lang="nl-NL" dirty="0" err="1"/>
              <a:t>crebo</a:t>
            </a:r>
            <a:r>
              <a:rPr lang="nl-NL" dirty="0"/>
              <a:t> nummer. </a:t>
            </a:r>
          </a:p>
        </p:txBody>
      </p:sp>
    </p:spTree>
    <p:extLst>
      <p:ext uri="{BB962C8B-B14F-4D97-AF65-F5344CB8AC3E}">
        <p14:creationId xmlns:p14="http://schemas.microsoft.com/office/powerpoint/2010/main" val="236662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6495" y="273052"/>
            <a:ext cx="3932237" cy="553453"/>
          </a:xfrm>
        </p:spPr>
        <p:txBody>
          <a:bodyPr>
            <a:normAutofit/>
          </a:bodyPr>
          <a:lstStyle/>
          <a:p>
            <a:r>
              <a:rPr lang="nl-NL" sz="2800" dirty="0"/>
              <a:t>Vandaag</a:t>
            </a:r>
          </a:p>
        </p:txBody>
      </p:sp>
      <p:sp>
        <p:nvSpPr>
          <p:cNvPr id="3" name="Tijdelijke aanduiding voor inhoud 2"/>
          <p:cNvSpPr>
            <a:spLocks noGrp="1"/>
          </p:cNvSpPr>
          <p:nvPr>
            <p:ph idx="1"/>
          </p:nvPr>
        </p:nvSpPr>
        <p:spPr>
          <a:xfrm>
            <a:off x="6824915" y="273052"/>
            <a:ext cx="4757485" cy="2325770"/>
          </a:xfrm>
        </p:spPr>
        <p:txBody>
          <a:bodyPr/>
          <a:lstStyle/>
          <a:p>
            <a:pPr marL="0" indent="0">
              <a:buNone/>
            </a:pPr>
            <a:r>
              <a:rPr lang="nl-NL" dirty="0"/>
              <a:t> </a:t>
            </a:r>
            <a:br>
              <a:rPr lang="nl-NL" dirty="0"/>
            </a:br>
            <a:endParaRPr lang="nl-NL" dirty="0"/>
          </a:p>
        </p:txBody>
      </p:sp>
      <p:sp>
        <p:nvSpPr>
          <p:cNvPr id="4" name="Tijdelijke aanduiding voor tekst 3">
            <a:extLst>
              <a:ext uri="{FF2B5EF4-FFF2-40B4-BE49-F238E27FC236}">
                <a16:creationId xmlns:a16="http://schemas.microsoft.com/office/drawing/2014/main" id="{B0948153-66DE-4113-8F28-DB423660827E}"/>
              </a:ext>
            </a:extLst>
          </p:cNvPr>
          <p:cNvSpPr>
            <a:spLocks noGrp="1"/>
          </p:cNvSpPr>
          <p:nvPr>
            <p:ph type="body" sz="half" idx="2"/>
          </p:nvPr>
        </p:nvSpPr>
        <p:spPr>
          <a:xfrm>
            <a:off x="298795" y="1167980"/>
            <a:ext cx="7182118" cy="4939048"/>
          </a:xfrm>
        </p:spPr>
        <p:txBody>
          <a:bodyPr>
            <a:normAutofit/>
          </a:bodyPr>
          <a:lstStyle/>
          <a:p>
            <a:r>
              <a:rPr lang="nl-NL" sz="2400" b="1" dirty="0"/>
              <a:t>Biodiversiteit </a:t>
            </a:r>
          </a:p>
          <a:p>
            <a:pPr lvl="1"/>
            <a:r>
              <a:rPr lang="nl-NL" sz="2000" dirty="0"/>
              <a:t>Je weet wat biodiversiteit betekend</a:t>
            </a:r>
          </a:p>
          <a:p>
            <a:pPr lvl="1"/>
            <a:r>
              <a:rPr lang="nl-NL" sz="2000" dirty="0"/>
              <a:t>Je weet waarom het erg is als we biodiversiteit verliezen</a:t>
            </a:r>
          </a:p>
          <a:p>
            <a:pPr lvl="1"/>
            <a:r>
              <a:rPr lang="nl-NL" sz="2000" dirty="0"/>
              <a:t>Je weet hoe je biodiversiteit kan herstellen</a:t>
            </a:r>
          </a:p>
          <a:p>
            <a:pPr lvl="1"/>
            <a:r>
              <a:rPr lang="nl-NL" sz="2000" dirty="0"/>
              <a:t>Je weet wat een </a:t>
            </a:r>
            <a:r>
              <a:rPr lang="nl-NL" sz="2000" dirty="0" err="1"/>
              <a:t>permacultuur</a:t>
            </a:r>
            <a:r>
              <a:rPr lang="nl-NL" sz="2000" dirty="0"/>
              <a:t> is (stadstuinbouw)</a:t>
            </a:r>
          </a:p>
          <a:p>
            <a:pPr lvl="1"/>
            <a:r>
              <a:rPr lang="nl-NL" sz="2000" dirty="0"/>
              <a:t>Je weet wat een exoot is </a:t>
            </a:r>
          </a:p>
          <a:p>
            <a:pPr lvl="1"/>
            <a:r>
              <a:rPr lang="nl-NL" sz="2000" dirty="0"/>
              <a:t>Je weet wat de effecten van exoten kunnen zijn</a:t>
            </a:r>
          </a:p>
          <a:p>
            <a:pPr marL="742953" lvl="1" indent="-285750">
              <a:buFontTx/>
              <a:buChar char="-"/>
            </a:pPr>
            <a:endParaRPr lang="nl-NL" sz="2000" b="1" dirty="0"/>
          </a:p>
          <a:p>
            <a:pPr lvl="1"/>
            <a:endParaRPr lang="nl-NL" sz="2000" dirty="0"/>
          </a:p>
          <a:p>
            <a:pPr lvl="1"/>
            <a:endParaRPr lang="nl-NL" sz="2000" dirty="0"/>
          </a:p>
        </p:txBody>
      </p:sp>
      <p:pic>
        <p:nvPicPr>
          <p:cNvPr id="5" name="Picture 4" descr="Biodiversiteit Archieven - Hortus Nijmegen">
            <a:extLst>
              <a:ext uri="{FF2B5EF4-FFF2-40B4-BE49-F238E27FC236}">
                <a16:creationId xmlns:a16="http://schemas.microsoft.com/office/drawing/2014/main" id="{38D86C39-D083-47F1-B525-E570CCBE1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788" y="3008897"/>
            <a:ext cx="4957011" cy="30981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atuur &amp; landschap - Natuur en Milieufederaties">
            <a:extLst>
              <a:ext uri="{FF2B5EF4-FFF2-40B4-BE49-F238E27FC236}">
                <a16:creationId xmlns:a16="http://schemas.microsoft.com/office/drawing/2014/main" id="{52D66BF0-DBC2-4868-8B56-8971C760E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4" y="750972"/>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8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04DE5-946A-4192-8A20-538C82ECA3B9}"/>
              </a:ext>
            </a:extLst>
          </p:cNvPr>
          <p:cNvSpPr>
            <a:spLocks noGrp="1"/>
          </p:cNvSpPr>
          <p:nvPr>
            <p:ph type="title"/>
          </p:nvPr>
        </p:nvSpPr>
        <p:spPr>
          <a:xfrm>
            <a:off x="839788" y="457200"/>
            <a:ext cx="3932237" cy="699294"/>
          </a:xfrm>
        </p:spPr>
        <p:txBody>
          <a:bodyPr/>
          <a:lstStyle/>
          <a:p>
            <a:r>
              <a:rPr lang="nl-NL" dirty="0"/>
              <a:t>Biodiversiteit</a:t>
            </a:r>
          </a:p>
        </p:txBody>
      </p:sp>
      <p:pic>
        <p:nvPicPr>
          <p:cNvPr id="3080" name="Picture 8" descr="Aantal soorten (NL)">
            <a:hlinkClick r:id="rId3"/>
            <a:extLst>
              <a:ext uri="{FF2B5EF4-FFF2-40B4-BE49-F238E27FC236}">
                <a16:creationId xmlns:a16="http://schemas.microsoft.com/office/drawing/2014/main" id="{7C162F33-A271-4B88-966D-024BD11F6FA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031581" y="1156494"/>
            <a:ext cx="6286500" cy="40862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5E367B7-9A35-494A-906E-AB4E18A456F1}"/>
              </a:ext>
            </a:extLst>
          </p:cNvPr>
          <p:cNvSpPr>
            <a:spLocks noGrp="1"/>
          </p:cNvSpPr>
          <p:nvPr>
            <p:ph type="body" sz="half" idx="2"/>
          </p:nvPr>
        </p:nvSpPr>
        <p:spPr>
          <a:xfrm>
            <a:off x="839788" y="1481559"/>
            <a:ext cx="3932237" cy="4387429"/>
          </a:xfrm>
        </p:spPr>
        <p:txBody>
          <a:bodyPr>
            <a:normAutofit/>
          </a:bodyPr>
          <a:lstStyle/>
          <a:p>
            <a:pPr algn="just"/>
            <a:r>
              <a:rPr lang="nl-NL" sz="1600" b="1" i="1" dirty="0"/>
              <a:t>Biodiversiteit </a:t>
            </a:r>
            <a:r>
              <a:rPr lang="nl-NL" sz="1600" i="1" dirty="0"/>
              <a:t>is de verscheidenheid aan leven in een bepaald gebied. </a:t>
            </a:r>
          </a:p>
          <a:p>
            <a:endParaRPr lang="nl-NL" sz="1600" b="1" i="1" dirty="0"/>
          </a:p>
          <a:p>
            <a:pPr algn="just"/>
            <a:r>
              <a:rPr lang="nl-NL" sz="1600" dirty="0"/>
              <a:t>Biodiversiteit gaat om alle soorten organismen en systemen en de interactie daartussen. </a:t>
            </a:r>
          </a:p>
        </p:txBody>
      </p:sp>
      <p:pic>
        <p:nvPicPr>
          <p:cNvPr id="3082" name="Picture 10">
            <a:extLst>
              <a:ext uri="{FF2B5EF4-FFF2-40B4-BE49-F238E27FC236}">
                <a16:creationId xmlns:a16="http://schemas.microsoft.com/office/drawing/2014/main" id="{CE918BC2-A928-4E60-9419-7305174B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3500" y="4609760"/>
            <a:ext cx="1358081" cy="157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7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2E76B-FF3A-41B6-90B2-A407D7896B1A}"/>
              </a:ext>
            </a:extLst>
          </p:cNvPr>
          <p:cNvSpPr>
            <a:spLocks noGrp="1"/>
          </p:cNvSpPr>
          <p:nvPr>
            <p:ph type="title"/>
          </p:nvPr>
        </p:nvSpPr>
        <p:spPr>
          <a:xfrm>
            <a:off x="609600" y="242885"/>
            <a:ext cx="5968181" cy="977901"/>
          </a:xfrm>
        </p:spPr>
        <p:txBody>
          <a:bodyPr/>
          <a:lstStyle/>
          <a:p>
            <a:r>
              <a:rPr lang="nl-NL" dirty="0"/>
              <a:t>Het nut van biodiversiteit in de economie</a:t>
            </a:r>
          </a:p>
        </p:txBody>
      </p:sp>
      <p:pic>
        <p:nvPicPr>
          <p:cNvPr id="2050" name="Picture 2">
            <a:extLst>
              <a:ext uri="{FF2B5EF4-FFF2-40B4-BE49-F238E27FC236}">
                <a16:creationId xmlns:a16="http://schemas.microsoft.com/office/drawing/2014/main" id="{10EE2F7C-37F5-4BF2-A23D-9A1AEB591A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377308" y="594291"/>
            <a:ext cx="5814692" cy="535656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919AE307-19B7-43FE-9040-0BAE8AEB070F}"/>
              </a:ext>
            </a:extLst>
          </p:cNvPr>
          <p:cNvSpPr>
            <a:spLocks noGrp="1"/>
          </p:cNvSpPr>
          <p:nvPr>
            <p:ph type="body" sz="half" idx="2"/>
          </p:nvPr>
        </p:nvSpPr>
        <p:spPr>
          <a:xfrm>
            <a:off x="609600" y="1435101"/>
            <a:ext cx="5346699" cy="4691063"/>
          </a:xfrm>
        </p:spPr>
        <p:txBody>
          <a:bodyPr>
            <a:normAutofit/>
          </a:bodyPr>
          <a:lstStyle/>
          <a:p>
            <a:pPr algn="just"/>
            <a:r>
              <a:rPr lang="nl-NL" sz="1600" dirty="0"/>
              <a:t>Biodiversiteit is nodig voor:</a:t>
            </a:r>
          </a:p>
          <a:p>
            <a:pPr marL="285750" indent="-285750" algn="just">
              <a:buFontTx/>
              <a:buChar char="-"/>
            </a:pPr>
            <a:r>
              <a:rPr lang="nl-NL" sz="1600" dirty="0"/>
              <a:t>‘bijna’ alles wat we eten (direct of indirect)</a:t>
            </a:r>
          </a:p>
          <a:p>
            <a:pPr marL="285750" indent="-285750" algn="just">
              <a:buFontTx/>
              <a:buChar char="-"/>
            </a:pPr>
            <a:r>
              <a:rPr lang="nl-NL" sz="1600" dirty="0"/>
              <a:t>Bouwmaterialen</a:t>
            </a:r>
          </a:p>
          <a:p>
            <a:pPr marL="285750" indent="-285750" algn="just">
              <a:buFontTx/>
              <a:buChar char="-"/>
            </a:pPr>
            <a:r>
              <a:rPr lang="nl-NL" sz="1600" dirty="0"/>
              <a:t>Medicijnen</a:t>
            </a:r>
          </a:p>
          <a:p>
            <a:pPr marL="285750" indent="-285750" algn="just">
              <a:buFontTx/>
              <a:buChar char="-"/>
            </a:pPr>
            <a:r>
              <a:rPr lang="nl-NL" sz="1600" dirty="0"/>
              <a:t>Industriële grondstoffen (biologische hulpbronnen)</a:t>
            </a:r>
          </a:p>
          <a:p>
            <a:pPr algn="just"/>
            <a:r>
              <a:rPr lang="nl-NL" sz="1600" dirty="0"/>
              <a:t>Maar ook… </a:t>
            </a:r>
          </a:p>
          <a:p>
            <a:pPr marL="285750" indent="-285750" algn="just">
              <a:buFontTx/>
              <a:buChar char="-"/>
            </a:pPr>
            <a:r>
              <a:rPr lang="nl-NL" sz="1600" dirty="0"/>
              <a:t>Toerisme</a:t>
            </a:r>
          </a:p>
          <a:p>
            <a:pPr marL="285750" indent="-285750">
              <a:buFontTx/>
              <a:buChar char="-"/>
            </a:pPr>
            <a:endParaRPr lang="nl-NL" sz="1600" dirty="0"/>
          </a:p>
          <a:p>
            <a:pPr marL="285750" indent="-285750">
              <a:buFontTx/>
              <a:buChar char="-"/>
            </a:pPr>
            <a:endParaRPr lang="nl-NL" sz="1600" dirty="0"/>
          </a:p>
          <a:p>
            <a:r>
              <a:rPr lang="nl-NL" sz="1600" b="0" i="1" dirty="0">
                <a:solidFill>
                  <a:srgbClr val="333333"/>
                </a:solidFill>
                <a:effectLst/>
              </a:rPr>
              <a:t>“Minstens </a:t>
            </a:r>
            <a:r>
              <a:rPr lang="nl-NL" sz="1600" b="1" i="1" dirty="0">
                <a:solidFill>
                  <a:srgbClr val="333333"/>
                </a:solidFill>
                <a:effectLst/>
              </a:rPr>
              <a:t>40 procent </a:t>
            </a:r>
            <a:r>
              <a:rPr lang="nl-NL" sz="1600" b="0" i="1" dirty="0">
                <a:solidFill>
                  <a:srgbClr val="333333"/>
                </a:solidFill>
                <a:effectLst/>
              </a:rPr>
              <a:t>van de </a:t>
            </a:r>
            <a:r>
              <a:rPr lang="nl-NL" sz="1600" b="1" i="1" dirty="0">
                <a:solidFill>
                  <a:srgbClr val="333333"/>
                </a:solidFill>
                <a:effectLst/>
              </a:rPr>
              <a:t>wereldeconomie</a:t>
            </a:r>
            <a:r>
              <a:rPr lang="nl-NL" sz="1600" b="0" i="1" dirty="0">
                <a:solidFill>
                  <a:srgbClr val="333333"/>
                </a:solidFill>
                <a:effectLst/>
              </a:rPr>
              <a:t> en </a:t>
            </a:r>
            <a:r>
              <a:rPr lang="nl-NL" sz="1600" b="1" i="1" dirty="0">
                <a:solidFill>
                  <a:srgbClr val="333333"/>
                </a:solidFill>
                <a:effectLst/>
              </a:rPr>
              <a:t>80 procent</a:t>
            </a:r>
            <a:r>
              <a:rPr lang="nl-NL" sz="1600" b="0" i="1" dirty="0">
                <a:solidFill>
                  <a:srgbClr val="333333"/>
                </a:solidFill>
                <a:effectLst/>
              </a:rPr>
              <a:t> van de </a:t>
            </a:r>
            <a:r>
              <a:rPr lang="nl-NL" sz="1600" b="1" i="1" dirty="0">
                <a:solidFill>
                  <a:srgbClr val="333333"/>
                </a:solidFill>
                <a:effectLst/>
              </a:rPr>
              <a:t>behoeften </a:t>
            </a:r>
            <a:r>
              <a:rPr lang="nl-NL" sz="1600" b="0" i="1" dirty="0">
                <a:solidFill>
                  <a:srgbClr val="333333"/>
                </a:solidFill>
                <a:effectLst/>
              </a:rPr>
              <a:t>van </a:t>
            </a:r>
            <a:r>
              <a:rPr lang="nl-NL" sz="1600" b="1" i="1" dirty="0">
                <a:solidFill>
                  <a:srgbClr val="333333"/>
                </a:solidFill>
                <a:effectLst/>
              </a:rPr>
              <a:t>arme</a:t>
            </a:r>
            <a:r>
              <a:rPr lang="nl-NL" sz="1600" b="0" i="1" dirty="0">
                <a:solidFill>
                  <a:srgbClr val="333333"/>
                </a:solidFill>
                <a:effectLst/>
              </a:rPr>
              <a:t> </a:t>
            </a:r>
            <a:r>
              <a:rPr lang="nl-NL" sz="1600" b="1" i="1" dirty="0">
                <a:solidFill>
                  <a:srgbClr val="333333"/>
                </a:solidFill>
                <a:effectLst/>
              </a:rPr>
              <a:t>bevolkingsgroepen </a:t>
            </a:r>
            <a:r>
              <a:rPr lang="nl-NL" sz="1600" b="0" i="1" dirty="0">
                <a:solidFill>
                  <a:srgbClr val="333333"/>
                </a:solidFill>
                <a:effectLst/>
              </a:rPr>
              <a:t>is afhankelijk van biologische hulpbronnen. Bovendien: hoe rijker de biodiversiteit, hoe groter de kans op medische ontdekkingen, economische ontwikkeling en aanpassing aan nieuwe uitdagingen zoals klimaatverandering.”</a:t>
            </a:r>
            <a:endParaRPr lang="nl-NL" sz="1200" i="1" dirty="0"/>
          </a:p>
        </p:txBody>
      </p:sp>
    </p:spTree>
    <p:extLst>
      <p:ext uri="{BB962C8B-B14F-4D97-AF65-F5344CB8AC3E}">
        <p14:creationId xmlns:p14="http://schemas.microsoft.com/office/powerpoint/2010/main" val="36613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EF2ACC-52BB-7507-686E-92F9D6F52B0A}"/>
              </a:ext>
            </a:extLst>
          </p:cNvPr>
          <p:cNvSpPr>
            <a:spLocks noGrp="1"/>
          </p:cNvSpPr>
          <p:nvPr>
            <p:ph type="title"/>
          </p:nvPr>
        </p:nvSpPr>
        <p:spPr>
          <a:xfrm>
            <a:off x="371475" y="125997"/>
            <a:ext cx="10108030" cy="557312"/>
          </a:xfrm>
        </p:spPr>
        <p:txBody>
          <a:bodyPr/>
          <a:lstStyle/>
          <a:p>
            <a:pPr algn="ctr"/>
            <a:r>
              <a:rPr lang="nl-NL" dirty="0"/>
              <a:t>Biodiversiteit in de </a:t>
            </a:r>
            <a:r>
              <a:rPr lang="nl-NL" dirty="0">
                <a:hlinkClick r:id="rId4"/>
              </a:rPr>
              <a:t>stad</a:t>
            </a:r>
            <a:endParaRPr lang="nl-NL" dirty="0"/>
          </a:p>
        </p:txBody>
      </p:sp>
      <p:pic>
        <p:nvPicPr>
          <p:cNvPr id="4" name="Onlinemedia 3" title="Waarom groeien planten beter in de stad?">
            <a:hlinkClick r:id="" action="ppaction://media"/>
            <a:extLst>
              <a:ext uri="{FF2B5EF4-FFF2-40B4-BE49-F238E27FC236}">
                <a16:creationId xmlns:a16="http://schemas.microsoft.com/office/drawing/2014/main" id="{474EDF8F-5D41-E44A-EE1E-FE25A9BBB387}"/>
              </a:ext>
            </a:extLst>
          </p:cNvPr>
          <p:cNvPicPr>
            <a:picLocks noGrp="1" noRot="1" noChangeAspect="1"/>
          </p:cNvPicPr>
          <p:nvPr>
            <p:ph idx="1"/>
            <a:videoFile r:link="rId1"/>
          </p:nvPr>
        </p:nvPicPr>
        <p:blipFill>
          <a:blip r:embed="rId5"/>
          <a:stretch>
            <a:fillRect/>
          </a:stretch>
        </p:blipFill>
        <p:spPr>
          <a:xfrm>
            <a:off x="224331" y="854175"/>
            <a:ext cx="10402319" cy="5877828"/>
          </a:xfrm>
          <a:prstGeom prst="rect">
            <a:avLst/>
          </a:prstGeom>
        </p:spPr>
      </p:pic>
    </p:spTree>
    <p:extLst>
      <p:ext uri="{BB962C8B-B14F-4D97-AF65-F5344CB8AC3E}">
        <p14:creationId xmlns:p14="http://schemas.microsoft.com/office/powerpoint/2010/main" val="34492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16E73-686B-4134-B7BF-28E24C5BFC72}"/>
              </a:ext>
            </a:extLst>
          </p:cNvPr>
          <p:cNvSpPr>
            <a:spLocks noGrp="1"/>
          </p:cNvSpPr>
          <p:nvPr>
            <p:ph type="title"/>
          </p:nvPr>
        </p:nvSpPr>
        <p:spPr>
          <a:xfrm>
            <a:off x="609601" y="429986"/>
            <a:ext cx="3932237" cy="732044"/>
          </a:xfrm>
        </p:spPr>
        <p:txBody>
          <a:bodyPr/>
          <a:lstStyle/>
          <a:p>
            <a:r>
              <a:rPr lang="nl-NL" dirty="0"/>
              <a:t>Biodiversiteit verlies</a:t>
            </a:r>
          </a:p>
        </p:txBody>
      </p:sp>
      <p:pic>
        <p:nvPicPr>
          <p:cNvPr id="6" name="Tijdelijke aanduiding voor inhoud 5">
            <a:hlinkClick r:id="rId3"/>
            <a:extLst>
              <a:ext uri="{FF2B5EF4-FFF2-40B4-BE49-F238E27FC236}">
                <a16:creationId xmlns:a16="http://schemas.microsoft.com/office/drawing/2014/main" id="{6FA0ACBC-6358-4E73-9274-4995B7BC9072}"/>
              </a:ext>
            </a:extLst>
          </p:cNvPr>
          <p:cNvPicPr>
            <a:picLocks noGrp="1" noChangeAspect="1"/>
          </p:cNvPicPr>
          <p:nvPr>
            <p:ph idx="1"/>
          </p:nvPr>
        </p:nvPicPr>
        <p:blipFill rotWithShape="1">
          <a:blip r:embed="rId4"/>
          <a:srcRect l="67016" t="12769" r="14764" b="8279"/>
          <a:stretch/>
        </p:blipFill>
        <p:spPr>
          <a:xfrm>
            <a:off x="8066454" y="393700"/>
            <a:ext cx="3858846" cy="5016500"/>
          </a:xfrm>
        </p:spPr>
      </p:pic>
      <p:sp>
        <p:nvSpPr>
          <p:cNvPr id="4" name="Tijdelijke aanduiding voor tekst 3">
            <a:extLst>
              <a:ext uri="{FF2B5EF4-FFF2-40B4-BE49-F238E27FC236}">
                <a16:creationId xmlns:a16="http://schemas.microsoft.com/office/drawing/2014/main" id="{C48B0823-CCD1-43D1-A456-A16B3DC4576B}"/>
              </a:ext>
            </a:extLst>
          </p:cNvPr>
          <p:cNvSpPr>
            <a:spLocks noGrp="1"/>
          </p:cNvSpPr>
          <p:nvPr>
            <p:ph type="body" sz="half" idx="2"/>
          </p:nvPr>
        </p:nvSpPr>
        <p:spPr>
          <a:xfrm>
            <a:off x="609600" y="1435101"/>
            <a:ext cx="4118805" cy="4698999"/>
          </a:xfrm>
        </p:spPr>
        <p:txBody>
          <a:bodyPr>
            <a:normAutofit/>
          </a:bodyPr>
          <a:lstStyle/>
          <a:p>
            <a:r>
              <a:rPr lang="nl-NL" sz="1600" dirty="0"/>
              <a:t>Door verschillende menselijke activiteiten staat de biodiversiteit onder druk. </a:t>
            </a:r>
          </a:p>
          <a:p>
            <a:endParaRPr lang="nl-NL" sz="1600" dirty="0"/>
          </a:p>
          <a:p>
            <a:pPr marL="285750" indent="-285750">
              <a:buFontTx/>
              <a:buChar char="-"/>
            </a:pPr>
            <a:r>
              <a:rPr lang="nl-NL" sz="1600" dirty="0"/>
              <a:t>Landbouw</a:t>
            </a:r>
          </a:p>
          <a:p>
            <a:pPr marL="285750" indent="-285750">
              <a:buFontTx/>
              <a:buChar char="-"/>
            </a:pPr>
            <a:r>
              <a:rPr lang="nl-NL" sz="1600" dirty="0"/>
              <a:t>Veehouderij</a:t>
            </a:r>
          </a:p>
          <a:p>
            <a:pPr marL="285750" indent="-285750">
              <a:buFontTx/>
              <a:buChar char="-"/>
            </a:pPr>
            <a:r>
              <a:rPr lang="nl-NL" sz="1600" dirty="0"/>
              <a:t>Urbanisatie (verstedelijking) </a:t>
            </a:r>
          </a:p>
          <a:p>
            <a:pPr marL="285750" indent="-285750">
              <a:buFontTx/>
              <a:buChar char="-"/>
            </a:pPr>
            <a:r>
              <a:rPr lang="nl-NL" sz="1600" dirty="0"/>
              <a:t>Visserij</a:t>
            </a:r>
          </a:p>
          <a:p>
            <a:pPr marL="285750" indent="-285750">
              <a:buFontTx/>
              <a:buChar char="-"/>
            </a:pPr>
            <a:r>
              <a:rPr lang="nl-NL" sz="1600" dirty="0"/>
              <a:t>Handel</a:t>
            </a:r>
          </a:p>
          <a:p>
            <a:pPr marL="285750" indent="-285750">
              <a:buFontTx/>
              <a:buChar char="-"/>
            </a:pPr>
            <a:r>
              <a:rPr lang="nl-NL" sz="1600" dirty="0"/>
              <a:t>Klimaatveranderingen</a:t>
            </a:r>
          </a:p>
          <a:p>
            <a:pPr marL="285750" indent="-285750">
              <a:buFontTx/>
              <a:buChar char="-"/>
            </a:pPr>
            <a:r>
              <a:rPr lang="nl-NL" sz="1600" dirty="0"/>
              <a:t>Exoten </a:t>
            </a:r>
          </a:p>
        </p:txBody>
      </p:sp>
      <p:pic>
        <p:nvPicPr>
          <p:cNvPr id="8" name="Afbeelding 7">
            <a:hlinkClick r:id="rId5"/>
            <a:extLst>
              <a:ext uri="{FF2B5EF4-FFF2-40B4-BE49-F238E27FC236}">
                <a16:creationId xmlns:a16="http://schemas.microsoft.com/office/drawing/2014/main" id="{B828D868-64E9-41F2-9683-3A969F695C01}"/>
              </a:ext>
            </a:extLst>
          </p:cNvPr>
          <p:cNvPicPr>
            <a:picLocks noChangeAspect="1"/>
          </p:cNvPicPr>
          <p:nvPr/>
        </p:nvPicPr>
        <p:blipFill rotWithShape="1">
          <a:blip r:embed="rId6"/>
          <a:srcRect l="69688" t="18055" r="16355" b="24307"/>
          <a:stretch/>
        </p:blipFill>
        <p:spPr>
          <a:xfrm>
            <a:off x="4728406" y="1044575"/>
            <a:ext cx="3434355" cy="4254500"/>
          </a:xfrm>
          <a:prstGeom prst="rect">
            <a:avLst/>
          </a:prstGeom>
        </p:spPr>
      </p:pic>
      <p:pic>
        <p:nvPicPr>
          <p:cNvPr id="9" name="Picture 10">
            <a:extLst>
              <a:ext uri="{FF2B5EF4-FFF2-40B4-BE49-F238E27FC236}">
                <a16:creationId xmlns:a16="http://schemas.microsoft.com/office/drawing/2014/main" id="{5BBD094E-31F0-4BA4-86CF-658C14EF46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4982" y="5040520"/>
            <a:ext cx="543424" cy="6282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EC7B74EA-9D42-4F19-A394-478E1C9284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1049" y="4984957"/>
            <a:ext cx="543424" cy="628236"/>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4CB2D70F-5983-2673-0169-C657D9E16B06}"/>
              </a:ext>
            </a:extLst>
          </p:cNvPr>
          <p:cNvSpPr/>
          <p:nvPr/>
        </p:nvSpPr>
        <p:spPr>
          <a:xfrm>
            <a:off x="609601" y="2141315"/>
            <a:ext cx="1551008" cy="347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5FA0DE25-10B4-E0A1-44BE-207B20EC8EA1}"/>
              </a:ext>
            </a:extLst>
          </p:cNvPr>
          <p:cNvSpPr/>
          <p:nvPr/>
        </p:nvSpPr>
        <p:spPr>
          <a:xfrm>
            <a:off x="501880" y="3610979"/>
            <a:ext cx="1551008" cy="3472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352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FD05E-521D-4CBA-AC66-D7A8BDD03963}"/>
              </a:ext>
            </a:extLst>
          </p:cNvPr>
          <p:cNvSpPr>
            <a:spLocks noGrp="1"/>
          </p:cNvSpPr>
          <p:nvPr>
            <p:ph type="title"/>
          </p:nvPr>
        </p:nvSpPr>
        <p:spPr>
          <a:xfrm>
            <a:off x="839787" y="260131"/>
            <a:ext cx="3932237" cy="906517"/>
          </a:xfrm>
        </p:spPr>
        <p:txBody>
          <a:bodyPr/>
          <a:lstStyle/>
          <a:p>
            <a:r>
              <a:rPr lang="nl-NL" dirty="0"/>
              <a:t>Nederland landbouwland</a:t>
            </a:r>
          </a:p>
        </p:txBody>
      </p:sp>
      <p:pic>
        <p:nvPicPr>
          <p:cNvPr id="8196" name="Picture 4" descr="Gedachten van een reiziger: De eikenprocessierups - een uitwas van ons  monocultuur landschap">
            <a:extLst>
              <a:ext uri="{FF2B5EF4-FFF2-40B4-BE49-F238E27FC236}">
                <a16:creationId xmlns:a16="http://schemas.microsoft.com/office/drawing/2014/main" id="{5CEDB902-2374-4E8F-9B45-4E54129FF9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96000" y="457200"/>
            <a:ext cx="4188227" cy="585311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9E95EF6-E4D0-4818-8563-8742ACD4CA59}"/>
              </a:ext>
            </a:extLst>
          </p:cNvPr>
          <p:cNvSpPr>
            <a:spLocks noGrp="1"/>
          </p:cNvSpPr>
          <p:nvPr>
            <p:ph type="body" sz="half" idx="2"/>
          </p:nvPr>
        </p:nvSpPr>
        <p:spPr>
          <a:xfrm>
            <a:off x="839787" y="1347951"/>
            <a:ext cx="3932237" cy="3811588"/>
          </a:xfrm>
        </p:spPr>
        <p:txBody>
          <a:bodyPr>
            <a:normAutofit/>
          </a:bodyPr>
          <a:lstStyle/>
          <a:p>
            <a:r>
              <a:rPr lang="nl-NL" sz="1600" dirty="0"/>
              <a:t>Voorbeeld de agrarische revolutie:</a:t>
            </a:r>
          </a:p>
          <a:p>
            <a:r>
              <a:rPr lang="nl-NL" sz="1600" dirty="0"/>
              <a:t>Gebruik van kunstmest, teeltmachines en nieuwe gewassen zoals: </a:t>
            </a:r>
          </a:p>
          <a:p>
            <a:endParaRPr lang="nl-NL" sz="1600" dirty="0"/>
          </a:p>
          <a:p>
            <a:r>
              <a:rPr lang="nl-NL" sz="1600" dirty="0"/>
              <a:t>Gebruik van monoculturen heeft voordelen zoals hogere productie en gemakkelijke teelt.. </a:t>
            </a:r>
          </a:p>
          <a:p>
            <a:endParaRPr lang="nl-NL" sz="1600" dirty="0"/>
          </a:p>
          <a:p>
            <a:endParaRPr lang="nl-NL" sz="1600" dirty="0"/>
          </a:p>
          <a:p>
            <a:endParaRPr lang="nl-NL" sz="1600" dirty="0"/>
          </a:p>
          <a:p>
            <a:endParaRPr lang="nl-NL" sz="1600" dirty="0"/>
          </a:p>
          <a:p>
            <a:endParaRPr lang="nl-NL" sz="1600" dirty="0"/>
          </a:p>
          <a:p>
            <a:r>
              <a:rPr lang="nl-NL" sz="1600" dirty="0"/>
              <a:t>Systeem van monoculturen nadelig voor de biodiversiteit.</a:t>
            </a:r>
          </a:p>
          <a:p>
            <a:endParaRPr lang="nl-NL" sz="1600" dirty="0"/>
          </a:p>
          <a:p>
            <a:endParaRPr lang="nl-NL" sz="1600" dirty="0"/>
          </a:p>
        </p:txBody>
      </p:sp>
    </p:spTree>
    <p:extLst>
      <p:ext uri="{BB962C8B-B14F-4D97-AF65-F5344CB8AC3E}">
        <p14:creationId xmlns:p14="http://schemas.microsoft.com/office/powerpoint/2010/main" val="11183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557FBC2-BABD-494A-A612-3A99463D82F3}"/>
              </a:ext>
            </a:extLst>
          </p:cNvPr>
          <p:cNvSpPr>
            <a:spLocks noGrp="1"/>
          </p:cNvSpPr>
          <p:nvPr>
            <p:ph type="title"/>
          </p:nvPr>
        </p:nvSpPr>
        <p:spPr/>
        <p:txBody>
          <a:bodyPr/>
          <a:lstStyle/>
          <a:p>
            <a:r>
              <a:rPr lang="nl-NL" dirty="0"/>
              <a:t>Biodiversiteit verlies in kaart</a:t>
            </a:r>
          </a:p>
        </p:txBody>
      </p:sp>
      <p:sp>
        <p:nvSpPr>
          <p:cNvPr id="8" name="Tijdelijke aanduiding voor tekst 7">
            <a:extLst>
              <a:ext uri="{FF2B5EF4-FFF2-40B4-BE49-F238E27FC236}">
                <a16:creationId xmlns:a16="http://schemas.microsoft.com/office/drawing/2014/main" id="{044DC3CB-682F-47AE-AA07-2B99484E1EE6}"/>
              </a:ext>
            </a:extLst>
          </p:cNvPr>
          <p:cNvSpPr>
            <a:spLocks noGrp="1"/>
          </p:cNvSpPr>
          <p:nvPr>
            <p:ph type="body" idx="1"/>
          </p:nvPr>
        </p:nvSpPr>
        <p:spPr/>
        <p:txBody>
          <a:bodyPr/>
          <a:lstStyle/>
          <a:p>
            <a:r>
              <a:rPr lang="nl-NL" dirty="0"/>
              <a:t>Bodembiodiversiteit </a:t>
            </a:r>
          </a:p>
        </p:txBody>
      </p:sp>
      <p:pic>
        <p:nvPicPr>
          <p:cNvPr id="4098" name="Picture 2" descr="threats to biosoildiversity">
            <a:extLst>
              <a:ext uri="{FF2B5EF4-FFF2-40B4-BE49-F238E27FC236}">
                <a16:creationId xmlns:a16="http://schemas.microsoft.com/office/drawing/2014/main" id="{83E4B289-539D-4107-B6B2-687C6966288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61368" y="2312412"/>
            <a:ext cx="4664123" cy="4248725"/>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tekst 8">
            <a:extLst>
              <a:ext uri="{FF2B5EF4-FFF2-40B4-BE49-F238E27FC236}">
                <a16:creationId xmlns:a16="http://schemas.microsoft.com/office/drawing/2014/main" id="{E51C9930-2454-424B-87D3-D09704E66961}"/>
              </a:ext>
            </a:extLst>
          </p:cNvPr>
          <p:cNvSpPr>
            <a:spLocks noGrp="1"/>
          </p:cNvSpPr>
          <p:nvPr>
            <p:ph type="body" sz="quarter" idx="3"/>
          </p:nvPr>
        </p:nvSpPr>
        <p:spPr/>
        <p:txBody>
          <a:bodyPr/>
          <a:lstStyle/>
          <a:p>
            <a:r>
              <a:rPr lang="nl-NL" dirty="0"/>
              <a:t>Bosrijk gebied</a:t>
            </a:r>
          </a:p>
        </p:txBody>
      </p:sp>
      <p:pic>
        <p:nvPicPr>
          <p:cNvPr id="4100" name="Picture 4" descr="ontbossing">
            <a:extLst>
              <a:ext uri="{FF2B5EF4-FFF2-40B4-BE49-F238E27FC236}">
                <a16:creationId xmlns:a16="http://schemas.microsoft.com/office/drawing/2014/main" id="{31C0ECAF-DC7F-41AE-A147-6ED88BB7A243}"/>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6161506" y="2640091"/>
            <a:ext cx="5389562" cy="342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42474"/>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TotalTime>
  <Words>2032</Words>
  <Application>Microsoft Office PowerPoint</Application>
  <PresentationFormat>Breedbeeld</PresentationFormat>
  <Paragraphs>200</Paragraphs>
  <Slides>20</Slides>
  <Notes>13</Notes>
  <HiddenSlides>0</HiddenSlides>
  <MMClips>2</MMClips>
  <ScaleCrop>false</ScaleCrop>
  <HeadingPairs>
    <vt:vector size="6" baseType="variant">
      <vt:variant>
        <vt:lpstr>Gebruikte lettertypen</vt:lpstr>
      </vt:variant>
      <vt:variant>
        <vt:i4>15</vt:i4>
      </vt:variant>
      <vt:variant>
        <vt:lpstr>Thema</vt:lpstr>
      </vt:variant>
      <vt:variant>
        <vt:i4>1</vt:i4>
      </vt:variant>
      <vt:variant>
        <vt:lpstr>Diatitels</vt:lpstr>
      </vt:variant>
      <vt:variant>
        <vt:i4>20</vt:i4>
      </vt:variant>
    </vt:vector>
  </HeadingPairs>
  <TitlesOfParts>
    <vt:vector size="36" baseType="lpstr">
      <vt:lpstr>aperculight</vt:lpstr>
      <vt:lpstr>Arial</vt:lpstr>
      <vt:lpstr>Arial Black</vt:lpstr>
      <vt:lpstr>Balto</vt:lpstr>
      <vt:lpstr>Brioni</vt:lpstr>
      <vt:lpstr>Calibri</vt:lpstr>
      <vt:lpstr>Calibri Light</vt:lpstr>
      <vt:lpstr>RijksoverheidSansHeading</vt:lpstr>
      <vt:lpstr>RijksoverheidSansText</vt:lpstr>
      <vt:lpstr>Roboto</vt:lpstr>
      <vt:lpstr>Segoe UI</vt:lpstr>
      <vt:lpstr>Tahoma</vt:lpstr>
      <vt:lpstr>TiemposText</vt:lpstr>
      <vt:lpstr>Times</vt:lpstr>
      <vt:lpstr>WordVisiCarriageReturn_MSFontService</vt:lpstr>
      <vt:lpstr>Yuverta</vt:lpstr>
      <vt:lpstr>PowerPoint-presentatie</vt:lpstr>
      <vt:lpstr>Vorige week</vt:lpstr>
      <vt:lpstr>Vandaag</vt:lpstr>
      <vt:lpstr>Biodiversiteit</vt:lpstr>
      <vt:lpstr>Het nut van biodiversiteit in de economie</vt:lpstr>
      <vt:lpstr>Biodiversiteit in de stad</vt:lpstr>
      <vt:lpstr>Biodiversiteit verlies</vt:lpstr>
      <vt:lpstr>Nederland landbouwland</vt:lpstr>
      <vt:lpstr>Biodiversiteit verlies in kaart</vt:lpstr>
      <vt:lpstr>Andere type landbouw</vt:lpstr>
      <vt:lpstr>Landbouw in de stad</vt:lpstr>
      <vt:lpstr>PowerPoint-presentatie</vt:lpstr>
      <vt:lpstr>PowerPoint-presentatie</vt:lpstr>
      <vt:lpstr>Grootschalige oplossing mengteelt</vt:lpstr>
      <vt:lpstr>Exoten in Nederland</vt:lpstr>
      <vt:lpstr>PowerPoint-presentatie</vt:lpstr>
      <vt:lpstr>Exoten in Nederland</vt:lpstr>
      <vt:lpstr>Biodiversiteit herstellen</vt:lpstr>
      <vt:lpstr>Vandaag:</vt:lpstr>
      <vt:lpstr>Stage 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Gerjan de Ruiter</dc:creator>
  <cp:lastModifiedBy>Gerjan de Ruiter</cp:lastModifiedBy>
  <cp:revision>1</cp:revision>
  <dcterms:created xsi:type="dcterms:W3CDTF">2021-05-21T12:11:16Z</dcterms:created>
  <dcterms:modified xsi:type="dcterms:W3CDTF">2022-06-16T11:43:56Z</dcterms:modified>
</cp:coreProperties>
</file>